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>
      <p:cViewPr varScale="1">
        <p:scale>
          <a:sx n="20" d="100"/>
          <a:sy n="20" d="100"/>
        </p:scale>
        <p:origin x="172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8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1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2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4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3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3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1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0346-1929-5245-848F-6461DF02C2B6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A79853-F3A6-E291-EB90-86A52A224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404800" cy="205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1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Samuel J.</dc:creator>
  <cp:lastModifiedBy>Fernandez, Anthony D.</cp:lastModifiedBy>
  <cp:revision>6</cp:revision>
  <dcterms:created xsi:type="dcterms:W3CDTF">2022-08-26T18:21:07Z</dcterms:created>
  <dcterms:modified xsi:type="dcterms:W3CDTF">2024-12-17T23:59:27Z</dcterms:modified>
</cp:coreProperties>
</file>