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84048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6"/>
  </p:normalViewPr>
  <p:slideViewPr>
    <p:cSldViewPr snapToGrid="0">
      <p:cViewPr varScale="1">
        <p:scale>
          <a:sx n="20" d="100"/>
          <a:sy n="20" d="100"/>
        </p:scale>
        <p:origin x="172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6285233"/>
            <a:ext cx="32644080" cy="1337056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20171413"/>
            <a:ext cx="28803600" cy="9272267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8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2044700"/>
            <a:ext cx="8281035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2044700"/>
            <a:ext cx="24363045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8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1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9574541"/>
            <a:ext cx="33124140" cy="15975327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5701001"/>
            <a:ext cx="33124140" cy="8401047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2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10223500"/>
            <a:ext cx="1632204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10223500"/>
            <a:ext cx="1632204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044708"/>
            <a:ext cx="3312414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9414513"/>
            <a:ext cx="16247028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4028420"/>
            <a:ext cx="16247028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9414513"/>
            <a:ext cx="16327042" cy="4613907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4028420"/>
            <a:ext cx="16327042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4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3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3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5529588"/>
            <a:ext cx="19442430" cy="272923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11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560320"/>
            <a:ext cx="12386548" cy="896112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5529588"/>
            <a:ext cx="19442430" cy="272923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11521440"/>
            <a:ext cx="12386548" cy="21344893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84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2044708"/>
            <a:ext cx="3312414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10223500"/>
            <a:ext cx="3312414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C0346-1929-5245-848F-6461DF02C2B6}" type="datetimeFigureOut">
              <a:rPr lang="en-US" smtClean="0"/>
              <a:t>12/16/24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5595568"/>
            <a:ext cx="129616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1E7E3-E9D8-5544-9A3F-FB04F0680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A79853-F3A6-E291-EB90-86A52A224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404800" cy="2057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13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Martinez, Samuel J.</dc:creator>
  <cp:lastModifiedBy>Fernandez, Anthony D.</cp:lastModifiedBy>
  <cp:revision>6</cp:revision>
  <dcterms:created xsi:type="dcterms:W3CDTF">2022-08-26T18:21:07Z</dcterms:created>
  <dcterms:modified xsi:type="dcterms:W3CDTF">2024-12-17T23:59:27Z</dcterms:modified>
</cp:coreProperties>
</file>