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3" r:id="rId2"/>
    <p:sldMasterId id="2147483667" r:id="rId3"/>
  </p:sldMasterIdLst>
  <p:notesMasterIdLst>
    <p:notesMasterId r:id="rId36"/>
  </p:notesMasterIdLst>
  <p:sldIdLst>
    <p:sldId id="256" r:id="rId4"/>
    <p:sldId id="274" r:id="rId5"/>
    <p:sldId id="418" r:id="rId6"/>
    <p:sldId id="339" r:id="rId7"/>
    <p:sldId id="410" r:id="rId8"/>
    <p:sldId id="375" r:id="rId9"/>
    <p:sldId id="411" r:id="rId10"/>
    <p:sldId id="287" r:id="rId11"/>
    <p:sldId id="280" r:id="rId12"/>
    <p:sldId id="400" r:id="rId13"/>
    <p:sldId id="413" r:id="rId14"/>
    <p:sldId id="386" r:id="rId15"/>
    <p:sldId id="412" r:id="rId16"/>
    <p:sldId id="417" r:id="rId17"/>
    <p:sldId id="392" r:id="rId18"/>
    <p:sldId id="393" r:id="rId19"/>
    <p:sldId id="414" r:id="rId20"/>
    <p:sldId id="415" r:id="rId21"/>
    <p:sldId id="353" r:id="rId22"/>
    <p:sldId id="354" r:id="rId23"/>
    <p:sldId id="355" r:id="rId24"/>
    <p:sldId id="416" r:id="rId25"/>
    <p:sldId id="356" r:id="rId26"/>
    <p:sldId id="357" r:id="rId27"/>
    <p:sldId id="340" r:id="rId28"/>
    <p:sldId id="358" r:id="rId29"/>
    <p:sldId id="359" r:id="rId30"/>
    <p:sldId id="360" r:id="rId31"/>
    <p:sldId id="361" r:id="rId32"/>
    <p:sldId id="372" r:id="rId33"/>
    <p:sldId id="370" r:id="rId34"/>
    <p:sldId id="272" r:id="rId35"/>
  </p:sldIdLst>
  <p:sldSz cx="9144000" cy="5143500" type="screen16x9"/>
  <p:notesSz cx="6858000" cy="9144000"/>
  <p:embeddedFontLst>
    <p:embeddedFont>
      <p:font typeface="Britannic Bold" panose="020B0903060703020204" pitchFamily="34" charset="0"/>
      <p:regular r:id="rId37"/>
    </p:embeddedFont>
    <p:embeddedFont>
      <p:font typeface="Calibri" panose="020F0502020204030204" pitchFamily="34" charset="0"/>
      <p:regular r:id="rId38"/>
      <p:bold r:id="rId39"/>
      <p:italic r:id="rId40"/>
      <p:boldItalic r:id="rId41"/>
    </p:embeddedFont>
    <p:embeddedFont>
      <p:font typeface="EB Garamond" panose="00000500000000000000" pitchFamily="2" charset="0"/>
      <p:regular r:id="rId42"/>
      <p:bold r:id="rId43"/>
      <p:italic r:id="rId44"/>
      <p:boldItalic r:id="rId45"/>
    </p:embeddedFont>
    <p:embeddedFont>
      <p:font typeface="Helvetica" panose="020B0604020202020204" pitchFamily="34" charset="0"/>
      <p:regular r:id="rId46"/>
      <p:bold r:id="rId47"/>
      <p:italic r:id="rId48"/>
      <p:boldItalic r:id="rId49"/>
    </p:embeddedFont>
    <p:embeddedFont>
      <p:font typeface="Helvetica Neue" panose="020B0604020202020204" charset="0"/>
      <p:regular r:id="rId50"/>
      <p:bold r:id="rId51"/>
      <p:italic r:id="rId52"/>
      <p:boldItalic r:id="rId53"/>
    </p:embeddedFont>
    <p:embeddedFont>
      <p:font typeface="Ink Free" panose="03080402000500000000" pitchFamily="66" charset="0"/>
      <p:regular r:id="rId54"/>
    </p:embeddedFont>
    <p:embeddedFont>
      <p:font typeface="Verdana" panose="020B0604030504040204" pitchFamily="34" charset="0"/>
      <p:regular r:id="rId55"/>
      <p:bold r:id="rId56"/>
      <p:italic r:id="rId57"/>
      <p:boldItalic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6" roundtripDataSignature="AMtx7mgIQWtj1xtR1O4eVgep4g6VQik9X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2624"/>
    <a:srgbClr val="D7CA85"/>
    <a:srgbClr val="12659C"/>
    <a:srgbClr val="14669D"/>
    <a:srgbClr val="795A45"/>
    <a:srgbClr val="EDF0F7"/>
    <a:srgbClr val="E6E6E6"/>
    <a:srgbClr val="E4E4E4"/>
    <a:srgbClr val="F9F9F9"/>
    <a:srgbClr val="205E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F34DB4C-8F9F-4031-8EC6-0B126F8A54F6}">
  <a:tblStyle styleId="{4F34DB4C-8F9F-4031-8EC6-0B126F8A54F6}"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861" autoAdjust="0"/>
    <p:restoredTop sz="94660"/>
  </p:normalViewPr>
  <p:slideViewPr>
    <p:cSldViewPr snapToGrid="0">
      <p:cViewPr varScale="1">
        <p:scale>
          <a:sx n="143" d="100"/>
          <a:sy n="143" d="100"/>
        </p:scale>
        <p:origin x="264" y="11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3.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font" Target="fonts/font19.fntdata"/><Relationship Id="rId68"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font" Target="fonts/font22.fntdata"/><Relationship Id="rId66" Type="http://customschemas.google.com/relationships/presentationmetadata" Target="metadata"/><Relationship Id="rId5" Type="http://schemas.openxmlformats.org/officeDocument/2006/relationships/slide" Target="slides/slide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font" Target="fonts/font20.fntdata"/><Relationship Id="rId69"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font" Target="fonts/font15.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2.fntdata"/><Relationship Id="rId46" Type="http://schemas.openxmlformats.org/officeDocument/2006/relationships/font" Target="fonts/font10.fntdata"/><Relationship Id="rId67"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font" Target="fonts/font5.fntdata"/><Relationship Id="rId54" Type="http://schemas.openxmlformats.org/officeDocument/2006/relationships/font" Target="fonts/font18.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font" Target="fonts/font21.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8.fntdata"/><Relationship Id="rId52" Type="http://schemas.openxmlformats.org/officeDocument/2006/relationships/font" Target="fonts/font16.fntdata"/><Relationship Id="rId4" Type="http://schemas.openxmlformats.org/officeDocument/2006/relationships/slide" Target="slides/slide1.xml"/><Relationship Id="rId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0" name="Google Shape;14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669675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548614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945366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731401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8" name="Google Shape;258;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485522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8" name="Google Shape;268;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4" name="Google Shape;29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14120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0" name="Google Shape;15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889707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4639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44959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877436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06598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089416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64375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Opener">
  <p:cSld name="Title Opener">
    <p:spTree>
      <p:nvGrpSpPr>
        <p:cNvPr id="1" name="Shape 17"/>
        <p:cNvGrpSpPr/>
        <p:nvPr/>
      </p:nvGrpSpPr>
      <p:grpSpPr>
        <a:xfrm>
          <a:off x="0" y="0"/>
          <a:ext cx="0" cy="0"/>
          <a:chOff x="0" y="0"/>
          <a:chExt cx="0" cy="0"/>
        </a:xfrm>
      </p:grpSpPr>
      <p:sp>
        <p:nvSpPr>
          <p:cNvPr id="18" name="Google Shape;18;p27"/>
          <p:cNvSpPr/>
          <p:nvPr/>
        </p:nvSpPr>
        <p:spPr>
          <a:xfrm>
            <a:off x="640080" y="2409443"/>
            <a:ext cx="7772400" cy="36576"/>
          </a:xfrm>
          <a:prstGeom prst="rect">
            <a:avLst/>
          </a:prstGeom>
          <a:solidFill>
            <a:srgbClr val="FFD1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mn-lt"/>
              <a:ea typeface="Helvetica Neue"/>
              <a:cs typeface="Helvetica Neue"/>
              <a:sym typeface="Helvetica Neue"/>
            </a:endParaRPr>
          </a:p>
        </p:txBody>
      </p:sp>
      <p:sp>
        <p:nvSpPr>
          <p:cNvPr id="19" name="Google Shape;19;p27"/>
          <p:cNvSpPr/>
          <p:nvPr/>
        </p:nvSpPr>
        <p:spPr>
          <a:xfrm>
            <a:off x="640080" y="1322135"/>
            <a:ext cx="7772400" cy="36576"/>
          </a:xfrm>
          <a:prstGeom prst="rect">
            <a:avLst/>
          </a:prstGeom>
          <a:solidFill>
            <a:srgbClr val="FFD1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mn-lt"/>
              <a:ea typeface="Helvetica Neue"/>
              <a:cs typeface="Helvetica Neue"/>
              <a:sym typeface="Helvetica Neue"/>
            </a:endParaRPr>
          </a:p>
        </p:txBody>
      </p:sp>
      <p:sp>
        <p:nvSpPr>
          <p:cNvPr id="20" name="Google Shape;20;p27"/>
          <p:cNvSpPr txBox="1">
            <a:spLocks noGrp="1"/>
          </p:cNvSpPr>
          <p:nvPr>
            <p:ph type="body" idx="1"/>
          </p:nvPr>
        </p:nvSpPr>
        <p:spPr>
          <a:xfrm>
            <a:off x="640078" y="4378865"/>
            <a:ext cx="1188720" cy="268792"/>
          </a:xfrm>
          <a:prstGeom prst="rect">
            <a:avLst/>
          </a:prstGeom>
          <a:noFill/>
          <a:ln>
            <a:noFill/>
          </a:ln>
        </p:spPr>
        <p:txBody>
          <a:bodyPr spcFirstLastPara="1" wrap="square" lIns="9125" tIns="0" rIns="0" bIns="0" anchor="b" anchorCtr="0">
            <a:spAutoFit/>
          </a:bodyPr>
          <a:lstStyle>
            <a:lvl1pPr marL="457200" lvl="0" indent="-228600" algn="l">
              <a:lnSpc>
                <a:spcPct val="90000"/>
              </a:lnSpc>
              <a:spcBef>
                <a:spcPts val="750"/>
              </a:spcBef>
              <a:spcAft>
                <a:spcPts val="0"/>
              </a:spcAft>
              <a:buClr>
                <a:schemeClr val="lt1"/>
              </a:buClr>
              <a:buSzPts val="1200"/>
              <a:buNone/>
              <a:defRPr sz="1200">
                <a:solidFill>
                  <a:schemeClr val="lt1"/>
                </a:solidFill>
                <a:latin typeface="+mn-lt"/>
              </a:defRPr>
            </a:lvl1pPr>
            <a:lvl2pPr marL="914400" lvl="1" indent="-342900" algn="l">
              <a:lnSpc>
                <a:spcPct val="90000"/>
              </a:lnSpc>
              <a:spcBef>
                <a:spcPts val="375"/>
              </a:spcBef>
              <a:spcAft>
                <a:spcPts val="0"/>
              </a:spcAft>
              <a:buClr>
                <a:schemeClr val="lt1"/>
              </a:buClr>
              <a:buSzPts val="1800"/>
              <a:buChar char="•"/>
              <a:defRPr/>
            </a:lvl2pPr>
            <a:lvl3pPr marL="1371600" lvl="2" indent="-342900" algn="l">
              <a:lnSpc>
                <a:spcPct val="90000"/>
              </a:lnSpc>
              <a:spcBef>
                <a:spcPts val="375"/>
              </a:spcBef>
              <a:spcAft>
                <a:spcPts val="0"/>
              </a:spcAft>
              <a:buClr>
                <a:schemeClr val="lt1"/>
              </a:buClr>
              <a:buSzPts val="1800"/>
              <a:buChar char="•"/>
              <a:defRPr/>
            </a:lvl3pPr>
            <a:lvl4pPr marL="1828800" lvl="3" indent="-342900" algn="l">
              <a:lnSpc>
                <a:spcPct val="90000"/>
              </a:lnSpc>
              <a:spcBef>
                <a:spcPts val="375"/>
              </a:spcBef>
              <a:spcAft>
                <a:spcPts val="0"/>
              </a:spcAft>
              <a:buClr>
                <a:schemeClr val="lt1"/>
              </a:buClr>
              <a:buSzPts val="1800"/>
              <a:buChar char="•"/>
              <a:defRPr/>
            </a:lvl4pPr>
            <a:lvl5pPr marL="2286000" lvl="4" indent="-342900" algn="l">
              <a:lnSpc>
                <a:spcPct val="90000"/>
              </a:lnSpc>
              <a:spcBef>
                <a:spcPts val="375"/>
              </a:spcBef>
              <a:spcAft>
                <a:spcPts val="0"/>
              </a:spcAft>
              <a:buClr>
                <a:schemeClr val="lt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1" name="Google Shape;21;p27"/>
          <p:cNvSpPr txBox="1">
            <a:spLocks noGrp="1"/>
          </p:cNvSpPr>
          <p:nvPr>
            <p:ph type="body" idx="2"/>
          </p:nvPr>
        </p:nvSpPr>
        <p:spPr>
          <a:xfrm>
            <a:off x="640078" y="4561745"/>
            <a:ext cx="1624612" cy="268792"/>
          </a:xfrm>
          <a:prstGeom prst="rect">
            <a:avLst/>
          </a:prstGeom>
          <a:noFill/>
          <a:ln>
            <a:noFill/>
          </a:ln>
        </p:spPr>
        <p:txBody>
          <a:bodyPr spcFirstLastPara="1" wrap="square" lIns="9125" tIns="0" rIns="0" bIns="0" anchor="b" anchorCtr="0">
            <a:spAutoFit/>
          </a:bodyPr>
          <a:lstStyle>
            <a:lvl1pPr marL="457200" lvl="0" indent="-228600" algn="l">
              <a:lnSpc>
                <a:spcPct val="90000"/>
              </a:lnSpc>
              <a:spcBef>
                <a:spcPts val="750"/>
              </a:spcBef>
              <a:spcAft>
                <a:spcPts val="0"/>
              </a:spcAft>
              <a:buClr>
                <a:schemeClr val="lt1"/>
              </a:buClr>
              <a:buSzPts val="1200"/>
              <a:buNone/>
              <a:defRPr sz="1200">
                <a:solidFill>
                  <a:schemeClr val="lt1"/>
                </a:solidFill>
                <a:latin typeface="+mn-lt"/>
              </a:defRPr>
            </a:lvl1pPr>
            <a:lvl2pPr marL="914400" lvl="1" indent="-342900" algn="l">
              <a:lnSpc>
                <a:spcPct val="90000"/>
              </a:lnSpc>
              <a:spcBef>
                <a:spcPts val="375"/>
              </a:spcBef>
              <a:spcAft>
                <a:spcPts val="0"/>
              </a:spcAft>
              <a:buClr>
                <a:schemeClr val="lt1"/>
              </a:buClr>
              <a:buSzPts val="1800"/>
              <a:buChar char="•"/>
              <a:defRPr/>
            </a:lvl2pPr>
            <a:lvl3pPr marL="1371600" lvl="2" indent="-342900" algn="l">
              <a:lnSpc>
                <a:spcPct val="90000"/>
              </a:lnSpc>
              <a:spcBef>
                <a:spcPts val="375"/>
              </a:spcBef>
              <a:spcAft>
                <a:spcPts val="0"/>
              </a:spcAft>
              <a:buClr>
                <a:schemeClr val="lt1"/>
              </a:buClr>
              <a:buSzPts val="1800"/>
              <a:buChar char="•"/>
              <a:defRPr/>
            </a:lvl3pPr>
            <a:lvl4pPr marL="1828800" lvl="3" indent="-342900" algn="l">
              <a:lnSpc>
                <a:spcPct val="90000"/>
              </a:lnSpc>
              <a:spcBef>
                <a:spcPts val="375"/>
              </a:spcBef>
              <a:spcAft>
                <a:spcPts val="0"/>
              </a:spcAft>
              <a:buClr>
                <a:schemeClr val="lt1"/>
              </a:buClr>
              <a:buSzPts val="1800"/>
              <a:buChar char="•"/>
              <a:defRPr/>
            </a:lvl4pPr>
            <a:lvl5pPr marL="2286000" lvl="4" indent="-342900" algn="l">
              <a:lnSpc>
                <a:spcPct val="90000"/>
              </a:lnSpc>
              <a:spcBef>
                <a:spcPts val="375"/>
              </a:spcBef>
              <a:spcAft>
                <a:spcPts val="0"/>
              </a:spcAft>
              <a:buClr>
                <a:schemeClr val="lt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2" name="Google Shape;22;p27"/>
          <p:cNvSpPr txBox="1">
            <a:spLocks noGrp="1"/>
          </p:cNvSpPr>
          <p:nvPr>
            <p:ph type="body" idx="3"/>
          </p:nvPr>
        </p:nvSpPr>
        <p:spPr>
          <a:xfrm>
            <a:off x="640080" y="1645920"/>
            <a:ext cx="3383280" cy="213392"/>
          </a:xfrm>
          <a:prstGeom prst="rect">
            <a:avLst/>
          </a:prstGeom>
          <a:noFill/>
          <a:ln>
            <a:noFill/>
          </a:ln>
        </p:spPr>
        <p:txBody>
          <a:bodyPr spcFirstLastPara="1" wrap="square" lIns="18275" tIns="0" rIns="0" bIns="0" anchor="t" anchorCtr="0">
            <a:spAutoFit/>
          </a:bodyPr>
          <a:lstStyle>
            <a:lvl1pPr marL="457200" lvl="0" indent="-228600" algn="l">
              <a:lnSpc>
                <a:spcPct val="90000"/>
              </a:lnSpc>
              <a:spcBef>
                <a:spcPts val="750"/>
              </a:spcBef>
              <a:spcAft>
                <a:spcPts val="0"/>
              </a:spcAft>
              <a:buClr>
                <a:schemeClr val="lt1"/>
              </a:buClr>
              <a:buSzPts val="800"/>
              <a:buNone/>
              <a:defRPr sz="800" cap="none">
                <a:latin typeface="+mn-lt"/>
                <a:ea typeface="Helvetica Neue"/>
                <a:cs typeface="Helvetica Neue"/>
                <a:sym typeface="Helvetica Neue"/>
              </a:defRPr>
            </a:lvl1pPr>
            <a:lvl2pPr marL="914400" lvl="1" indent="-228600" algn="l">
              <a:lnSpc>
                <a:spcPct val="90000"/>
              </a:lnSpc>
              <a:spcBef>
                <a:spcPts val="375"/>
              </a:spcBef>
              <a:spcAft>
                <a:spcPts val="0"/>
              </a:spcAft>
              <a:buClr>
                <a:schemeClr val="lt1"/>
              </a:buClr>
              <a:buSzPts val="800"/>
              <a:buFont typeface="Arial"/>
              <a:buNone/>
              <a:defRPr sz="800">
                <a:latin typeface="Helvetica Neue"/>
                <a:ea typeface="Helvetica Neue"/>
                <a:cs typeface="Helvetica Neue"/>
                <a:sym typeface="Helvetica Neue"/>
              </a:defRPr>
            </a:lvl2pPr>
            <a:lvl3pPr marL="1371600" lvl="2" indent="-228600" algn="l">
              <a:lnSpc>
                <a:spcPct val="90000"/>
              </a:lnSpc>
              <a:spcBef>
                <a:spcPts val="375"/>
              </a:spcBef>
              <a:spcAft>
                <a:spcPts val="0"/>
              </a:spcAft>
              <a:buClr>
                <a:schemeClr val="lt1"/>
              </a:buClr>
              <a:buSzPts val="800"/>
              <a:buNone/>
              <a:defRPr sz="800">
                <a:latin typeface="Helvetica Neue"/>
                <a:ea typeface="Helvetica Neue"/>
                <a:cs typeface="Helvetica Neue"/>
                <a:sym typeface="Helvetica Neue"/>
              </a:defRPr>
            </a:lvl3pPr>
            <a:lvl4pPr marL="1828800" lvl="3" indent="-228600" algn="l">
              <a:lnSpc>
                <a:spcPct val="90000"/>
              </a:lnSpc>
              <a:spcBef>
                <a:spcPts val="375"/>
              </a:spcBef>
              <a:spcAft>
                <a:spcPts val="0"/>
              </a:spcAft>
              <a:buClr>
                <a:schemeClr val="lt1"/>
              </a:buClr>
              <a:buSzPts val="800"/>
              <a:buNone/>
              <a:defRPr sz="800">
                <a:latin typeface="Helvetica Neue"/>
                <a:ea typeface="Helvetica Neue"/>
                <a:cs typeface="Helvetica Neue"/>
                <a:sym typeface="Helvetica Neue"/>
              </a:defRPr>
            </a:lvl4pPr>
            <a:lvl5pPr marL="2286000" lvl="4" indent="-228600" algn="l">
              <a:lnSpc>
                <a:spcPct val="90000"/>
              </a:lnSpc>
              <a:spcBef>
                <a:spcPts val="375"/>
              </a:spcBef>
              <a:spcAft>
                <a:spcPts val="0"/>
              </a:spcAft>
              <a:buClr>
                <a:schemeClr val="lt1"/>
              </a:buClr>
              <a:buSzPts val="800"/>
              <a:buNone/>
              <a:defRPr sz="800">
                <a:latin typeface="Helvetica Neue"/>
                <a:ea typeface="Helvetica Neue"/>
                <a:cs typeface="Helvetica Neue"/>
                <a:sym typeface="Helvetica Neue"/>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3" name="Google Shape;23;p27"/>
          <p:cNvSpPr>
            <a:spLocks noGrp="1"/>
          </p:cNvSpPr>
          <p:nvPr>
            <p:ph type="pic" idx="4"/>
          </p:nvPr>
        </p:nvSpPr>
        <p:spPr>
          <a:xfrm>
            <a:off x="640079" y="442002"/>
            <a:ext cx="5759450" cy="370101"/>
          </a:xfrm>
          <a:prstGeom prst="rect">
            <a:avLst/>
          </a:prstGeom>
          <a:noFill/>
          <a:ln>
            <a:noFill/>
          </a:ln>
        </p:spPr>
      </p:sp>
      <p:sp>
        <p:nvSpPr>
          <p:cNvPr id="24" name="Google Shape;24;p27"/>
          <p:cNvSpPr txBox="1">
            <a:spLocks noGrp="1"/>
          </p:cNvSpPr>
          <p:nvPr>
            <p:ph type="body" idx="5"/>
          </p:nvPr>
        </p:nvSpPr>
        <p:spPr>
          <a:xfrm>
            <a:off x="3110248" y="3239110"/>
            <a:ext cx="5867974" cy="343412"/>
          </a:xfrm>
          <a:prstGeom prst="rect">
            <a:avLst/>
          </a:prstGeom>
          <a:noFill/>
          <a:ln>
            <a:noFill/>
          </a:ln>
        </p:spPr>
        <p:txBody>
          <a:bodyPr spcFirstLastPara="1" wrap="square" lIns="91425" tIns="45700" rIns="91425" bIns="45700" anchor="t" anchorCtr="0">
            <a:spAutoFit/>
          </a:bodyPr>
          <a:lstStyle>
            <a:lvl1pPr marL="457200" marR="0" lvl="0" indent="-228600" algn="l">
              <a:lnSpc>
                <a:spcPct val="90000"/>
              </a:lnSpc>
              <a:spcBef>
                <a:spcPts val="750"/>
              </a:spcBef>
              <a:spcAft>
                <a:spcPts val="0"/>
              </a:spcAft>
              <a:buClr>
                <a:srgbClr val="FFFF00"/>
              </a:buClr>
              <a:buSzPts val="1000"/>
              <a:buFont typeface="Arial"/>
              <a:buNone/>
              <a:defRPr sz="1000">
                <a:solidFill>
                  <a:srgbClr val="FFFF00"/>
                </a:solidFill>
                <a:latin typeface="+mn-lt"/>
              </a:defRPr>
            </a:lvl1pPr>
            <a:lvl2pPr marL="914400" lvl="1" indent="-342900" algn="l">
              <a:lnSpc>
                <a:spcPct val="90000"/>
              </a:lnSpc>
              <a:spcBef>
                <a:spcPts val="375"/>
              </a:spcBef>
              <a:spcAft>
                <a:spcPts val="0"/>
              </a:spcAft>
              <a:buClr>
                <a:schemeClr val="lt1"/>
              </a:buClr>
              <a:buSzPts val="1800"/>
              <a:buChar char="•"/>
              <a:defRPr/>
            </a:lvl2pPr>
            <a:lvl3pPr marL="1371600" lvl="2" indent="-342900" algn="l">
              <a:lnSpc>
                <a:spcPct val="90000"/>
              </a:lnSpc>
              <a:spcBef>
                <a:spcPts val="375"/>
              </a:spcBef>
              <a:spcAft>
                <a:spcPts val="0"/>
              </a:spcAft>
              <a:buClr>
                <a:schemeClr val="lt1"/>
              </a:buClr>
              <a:buSzPts val="1800"/>
              <a:buChar char="•"/>
              <a:defRPr/>
            </a:lvl3pPr>
            <a:lvl4pPr marL="1828800" lvl="3" indent="-342900" algn="l">
              <a:lnSpc>
                <a:spcPct val="90000"/>
              </a:lnSpc>
              <a:spcBef>
                <a:spcPts val="375"/>
              </a:spcBef>
              <a:spcAft>
                <a:spcPts val="0"/>
              </a:spcAft>
              <a:buClr>
                <a:schemeClr val="lt1"/>
              </a:buClr>
              <a:buSzPts val="1800"/>
              <a:buChar char="•"/>
              <a:defRPr/>
            </a:lvl4pPr>
            <a:lvl5pPr marL="2286000" lvl="4" indent="-342900" algn="l">
              <a:lnSpc>
                <a:spcPct val="90000"/>
              </a:lnSpc>
              <a:spcBef>
                <a:spcPts val="375"/>
              </a:spcBef>
              <a:spcAft>
                <a:spcPts val="0"/>
              </a:spcAft>
              <a:buClr>
                <a:schemeClr val="lt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5" name="Google Shape;25;p27"/>
          <p:cNvSpPr txBox="1">
            <a:spLocks noGrp="1"/>
          </p:cNvSpPr>
          <p:nvPr>
            <p:ph type="body" idx="6"/>
          </p:nvPr>
        </p:nvSpPr>
        <p:spPr>
          <a:xfrm>
            <a:off x="3509494" y="3642860"/>
            <a:ext cx="5468728" cy="333384"/>
          </a:xfrm>
          <a:prstGeom prst="rect">
            <a:avLst/>
          </a:prstGeom>
          <a:noFill/>
          <a:ln>
            <a:noFill/>
          </a:ln>
        </p:spPr>
        <p:txBody>
          <a:bodyPr spcFirstLastPara="1" wrap="square" lIns="91425" tIns="45700" rIns="91425" bIns="45700" anchor="t" anchorCtr="0">
            <a:spAutoFit/>
          </a:bodyPr>
          <a:lstStyle>
            <a:lvl1pPr marL="457200" marR="0" lvl="0" indent="-228600" algn="l">
              <a:lnSpc>
                <a:spcPct val="90000"/>
              </a:lnSpc>
              <a:spcBef>
                <a:spcPts val="750"/>
              </a:spcBef>
              <a:spcAft>
                <a:spcPts val="0"/>
              </a:spcAft>
              <a:buClr>
                <a:srgbClr val="FFFF00"/>
              </a:buClr>
              <a:buSzPts val="1000"/>
              <a:buFont typeface="Arial"/>
              <a:buNone/>
              <a:defRPr sz="1000">
                <a:solidFill>
                  <a:srgbClr val="FFFF00"/>
                </a:solidFill>
                <a:latin typeface="+mn-lt"/>
              </a:defRPr>
            </a:lvl1pPr>
            <a:lvl2pPr marL="914400" lvl="1" indent="-342900" algn="l">
              <a:lnSpc>
                <a:spcPct val="90000"/>
              </a:lnSpc>
              <a:spcBef>
                <a:spcPts val="375"/>
              </a:spcBef>
              <a:spcAft>
                <a:spcPts val="0"/>
              </a:spcAft>
              <a:buClr>
                <a:schemeClr val="lt1"/>
              </a:buClr>
              <a:buSzPts val="1800"/>
              <a:buChar char="•"/>
              <a:defRPr/>
            </a:lvl2pPr>
            <a:lvl3pPr marL="1371600" lvl="2" indent="-342900" algn="l">
              <a:lnSpc>
                <a:spcPct val="90000"/>
              </a:lnSpc>
              <a:spcBef>
                <a:spcPts val="375"/>
              </a:spcBef>
              <a:spcAft>
                <a:spcPts val="0"/>
              </a:spcAft>
              <a:buClr>
                <a:schemeClr val="lt1"/>
              </a:buClr>
              <a:buSzPts val="1800"/>
              <a:buChar char="•"/>
              <a:defRPr/>
            </a:lvl3pPr>
            <a:lvl4pPr marL="1828800" lvl="3" indent="-342900" algn="l">
              <a:lnSpc>
                <a:spcPct val="90000"/>
              </a:lnSpc>
              <a:spcBef>
                <a:spcPts val="375"/>
              </a:spcBef>
              <a:spcAft>
                <a:spcPts val="0"/>
              </a:spcAft>
              <a:buClr>
                <a:schemeClr val="lt1"/>
              </a:buClr>
              <a:buSzPts val="1800"/>
              <a:buChar char="•"/>
              <a:defRPr/>
            </a:lvl4pPr>
            <a:lvl5pPr marL="2286000" lvl="4" indent="-342900" algn="l">
              <a:lnSpc>
                <a:spcPct val="90000"/>
              </a:lnSpc>
              <a:spcBef>
                <a:spcPts val="375"/>
              </a:spcBef>
              <a:spcAft>
                <a:spcPts val="0"/>
              </a:spcAft>
              <a:buClr>
                <a:schemeClr val="lt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6" name="Google Shape;26;p27"/>
          <p:cNvSpPr txBox="1">
            <a:spLocks noGrp="1"/>
          </p:cNvSpPr>
          <p:nvPr>
            <p:ph type="body" idx="7"/>
          </p:nvPr>
        </p:nvSpPr>
        <p:spPr>
          <a:xfrm>
            <a:off x="3509494" y="4050407"/>
            <a:ext cx="5468728" cy="333384"/>
          </a:xfrm>
          <a:prstGeom prst="rect">
            <a:avLst/>
          </a:prstGeom>
          <a:noFill/>
          <a:ln>
            <a:noFill/>
          </a:ln>
        </p:spPr>
        <p:txBody>
          <a:bodyPr spcFirstLastPara="1" wrap="square" lIns="91425" tIns="45700" rIns="91425" bIns="45700" anchor="t" anchorCtr="0">
            <a:spAutoFit/>
          </a:bodyPr>
          <a:lstStyle>
            <a:lvl1pPr marL="457200" marR="0" lvl="0" indent="-228600" algn="l">
              <a:lnSpc>
                <a:spcPct val="90000"/>
              </a:lnSpc>
              <a:spcBef>
                <a:spcPts val="750"/>
              </a:spcBef>
              <a:spcAft>
                <a:spcPts val="0"/>
              </a:spcAft>
              <a:buClr>
                <a:srgbClr val="FFFF00"/>
              </a:buClr>
              <a:buSzPts val="1000"/>
              <a:buFont typeface="Arial"/>
              <a:buNone/>
              <a:defRPr sz="1000">
                <a:solidFill>
                  <a:srgbClr val="FFFF00"/>
                </a:solidFill>
                <a:latin typeface="+mn-lt"/>
              </a:defRPr>
            </a:lvl1pPr>
            <a:lvl2pPr marL="914400" lvl="1" indent="-342900" algn="l">
              <a:lnSpc>
                <a:spcPct val="90000"/>
              </a:lnSpc>
              <a:spcBef>
                <a:spcPts val="375"/>
              </a:spcBef>
              <a:spcAft>
                <a:spcPts val="0"/>
              </a:spcAft>
              <a:buClr>
                <a:schemeClr val="lt1"/>
              </a:buClr>
              <a:buSzPts val="1800"/>
              <a:buChar char="•"/>
              <a:defRPr/>
            </a:lvl2pPr>
            <a:lvl3pPr marL="1371600" lvl="2" indent="-342900" algn="l">
              <a:lnSpc>
                <a:spcPct val="90000"/>
              </a:lnSpc>
              <a:spcBef>
                <a:spcPts val="375"/>
              </a:spcBef>
              <a:spcAft>
                <a:spcPts val="0"/>
              </a:spcAft>
              <a:buClr>
                <a:schemeClr val="lt1"/>
              </a:buClr>
              <a:buSzPts val="1800"/>
              <a:buChar char="•"/>
              <a:defRPr/>
            </a:lvl3pPr>
            <a:lvl4pPr marL="1828800" lvl="3" indent="-342900" algn="l">
              <a:lnSpc>
                <a:spcPct val="90000"/>
              </a:lnSpc>
              <a:spcBef>
                <a:spcPts val="375"/>
              </a:spcBef>
              <a:spcAft>
                <a:spcPts val="0"/>
              </a:spcAft>
              <a:buClr>
                <a:schemeClr val="lt1"/>
              </a:buClr>
              <a:buSzPts val="1800"/>
              <a:buChar char="•"/>
              <a:defRPr/>
            </a:lvl4pPr>
            <a:lvl5pPr marL="2286000" lvl="4" indent="-342900" algn="l">
              <a:lnSpc>
                <a:spcPct val="90000"/>
              </a:lnSpc>
              <a:spcBef>
                <a:spcPts val="375"/>
              </a:spcBef>
              <a:spcAft>
                <a:spcPts val="0"/>
              </a:spcAft>
              <a:buClr>
                <a:schemeClr val="lt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7" name="Google Shape;27;p27"/>
          <p:cNvSpPr txBox="1">
            <a:spLocks noGrp="1"/>
          </p:cNvSpPr>
          <p:nvPr>
            <p:ph type="body" idx="8"/>
          </p:nvPr>
        </p:nvSpPr>
        <p:spPr>
          <a:xfrm>
            <a:off x="3509494" y="4842153"/>
            <a:ext cx="5468728" cy="333384"/>
          </a:xfrm>
          <a:prstGeom prst="rect">
            <a:avLst/>
          </a:prstGeom>
          <a:noFill/>
          <a:ln>
            <a:noFill/>
          </a:ln>
        </p:spPr>
        <p:txBody>
          <a:bodyPr spcFirstLastPara="1" wrap="square" lIns="91425" tIns="45700" rIns="91425" bIns="45700" anchor="t" anchorCtr="0">
            <a:spAutoFit/>
          </a:bodyPr>
          <a:lstStyle>
            <a:lvl1pPr marL="457200" marR="0" lvl="0" indent="-228600" algn="l">
              <a:lnSpc>
                <a:spcPct val="90000"/>
              </a:lnSpc>
              <a:spcBef>
                <a:spcPts val="750"/>
              </a:spcBef>
              <a:spcAft>
                <a:spcPts val="0"/>
              </a:spcAft>
              <a:buClr>
                <a:srgbClr val="FFFF00"/>
              </a:buClr>
              <a:buSzPts val="1000"/>
              <a:buFont typeface="Arial"/>
              <a:buNone/>
              <a:defRPr sz="1000">
                <a:solidFill>
                  <a:srgbClr val="FFFF00"/>
                </a:solidFill>
                <a:latin typeface="+mn-lt"/>
              </a:defRPr>
            </a:lvl1pPr>
            <a:lvl2pPr marL="914400" lvl="1" indent="-342900" algn="l">
              <a:lnSpc>
                <a:spcPct val="90000"/>
              </a:lnSpc>
              <a:spcBef>
                <a:spcPts val="375"/>
              </a:spcBef>
              <a:spcAft>
                <a:spcPts val="0"/>
              </a:spcAft>
              <a:buClr>
                <a:schemeClr val="lt1"/>
              </a:buClr>
              <a:buSzPts val="1800"/>
              <a:buChar char="•"/>
              <a:defRPr/>
            </a:lvl2pPr>
            <a:lvl3pPr marL="1371600" lvl="2" indent="-342900" algn="l">
              <a:lnSpc>
                <a:spcPct val="90000"/>
              </a:lnSpc>
              <a:spcBef>
                <a:spcPts val="375"/>
              </a:spcBef>
              <a:spcAft>
                <a:spcPts val="0"/>
              </a:spcAft>
              <a:buClr>
                <a:schemeClr val="lt1"/>
              </a:buClr>
              <a:buSzPts val="1800"/>
              <a:buChar char="•"/>
              <a:defRPr/>
            </a:lvl3pPr>
            <a:lvl4pPr marL="1828800" lvl="3" indent="-342900" algn="l">
              <a:lnSpc>
                <a:spcPct val="90000"/>
              </a:lnSpc>
              <a:spcBef>
                <a:spcPts val="375"/>
              </a:spcBef>
              <a:spcAft>
                <a:spcPts val="0"/>
              </a:spcAft>
              <a:buClr>
                <a:schemeClr val="lt1"/>
              </a:buClr>
              <a:buSzPts val="1800"/>
              <a:buChar char="•"/>
              <a:defRPr/>
            </a:lvl4pPr>
            <a:lvl5pPr marL="2286000" lvl="4" indent="-342900" algn="l">
              <a:lnSpc>
                <a:spcPct val="90000"/>
              </a:lnSpc>
              <a:spcBef>
                <a:spcPts val="375"/>
              </a:spcBef>
              <a:spcAft>
                <a:spcPts val="0"/>
              </a:spcAft>
              <a:buClr>
                <a:schemeClr val="lt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8" name="Google Shape;28;p27"/>
          <p:cNvSpPr txBox="1">
            <a:spLocks noGrp="1"/>
          </p:cNvSpPr>
          <p:nvPr>
            <p:ph type="body" idx="9"/>
          </p:nvPr>
        </p:nvSpPr>
        <p:spPr>
          <a:xfrm>
            <a:off x="640080" y="2145424"/>
            <a:ext cx="7772400" cy="601190"/>
          </a:xfrm>
          <a:prstGeom prst="rect">
            <a:avLst/>
          </a:prstGeom>
          <a:noFill/>
          <a:ln>
            <a:noFill/>
          </a:ln>
        </p:spPr>
        <p:txBody>
          <a:bodyPr spcFirstLastPara="1" wrap="square" lIns="0" tIns="0" rIns="0" bIns="0" anchor="ctr" anchorCtr="0">
            <a:spAutoFit/>
          </a:bodyPr>
          <a:lstStyle>
            <a:lvl1pPr marL="457200" lvl="0" indent="-228600" algn="l">
              <a:lnSpc>
                <a:spcPct val="90000"/>
              </a:lnSpc>
              <a:spcBef>
                <a:spcPts val="750"/>
              </a:spcBef>
              <a:spcAft>
                <a:spcPts val="0"/>
              </a:spcAft>
              <a:buClr>
                <a:schemeClr val="lt1"/>
              </a:buClr>
              <a:buSzPts val="3600"/>
              <a:buNone/>
              <a:defRPr sz="3600" b="1">
                <a:latin typeface="+mn-lt"/>
              </a:defRPr>
            </a:lvl1pPr>
            <a:lvl2pPr marL="914400" lvl="1" indent="-228600" algn="l">
              <a:lnSpc>
                <a:spcPct val="90000"/>
              </a:lnSpc>
              <a:spcBef>
                <a:spcPts val="375"/>
              </a:spcBef>
              <a:spcAft>
                <a:spcPts val="0"/>
              </a:spcAft>
              <a:buClr>
                <a:schemeClr val="lt1"/>
              </a:buClr>
              <a:buSzPts val="3600"/>
              <a:buNone/>
              <a:defRPr sz="3600" b="1"/>
            </a:lvl2pPr>
            <a:lvl3pPr marL="1371600" lvl="2" indent="-228600" algn="l">
              <a:lnSpc>
                <a:spcPct val="90000"/>
              </a:lnSpc>
              <a:spcBef>
                <a:spcPts val="375"/>
              </a:spcBef>
              <a:spcAft>
                <a:spcPts val="0"/>
              </a:spcAft>
              <a:buClr>
                <a:schemeClr val="lt1"/>
              </a:buClr>
              <a:buSzPts val="3600"/>
              <a:buNone/>
              <a:defRPr sz="3600" b="1"/>
            </a:lvl3pPr>
            <a:lvl4pPr marL="1828800" lvl="3" indent="-228600" algn="l">
              <a:lnSpc>
                <a:spcPct val="90000"/>
              </a:lnSpc>
              <a:spcBef>
                <a:spcPts val="375"/>
              </a:spcBef>
              <a:spcAft>
                <a:spcPts val="0"/>
              </a:spcAft>
              <a:buClr>
                <a:schemeClr val="lt1"/>
              </a:buClr>
              <a:buSzPts val="3600"/>
              <a:buNone/>
              <a:defRPr sz="3600" b="1"/>
            </a:lvl4pPr>
            <a:lvl5pPr marL="2286000" lvl="4" indent="-228600" algn="l">
              <a:lnSpc>
                <a:spcPct val="90000"/>
              </a:lnSpc>
              <a:spcBef>
                <a:spcPts val="375"/>
              </a:spcBef>
              <a:spcAft>
                <a:spcPts val="0"/>
              </a:spcAft>
              <a:buClr>
                <a:schemeClr val="lt1"/>
              </a:buClr>
              <a:buSzPts val="3600"/>
              <a:buNone/>
              <a:defRPr sz="3600" b="1"/>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dirty="0"/>
          </a:p>
        </p:txBody>
      </p:sp>
    </p:spTree>
  </p:cSld>
  <p:clrMapOvr>
    <a:masterClrMapping/>
  </p:clrMapOvr>
  <p:extLst>
    <p:ext uri="{DCECCB84-F9BA-43D5-87BE-67443E8EF086}">
      <p15:sldGuideLst xmlns:p15="http://schemas.microsoft.com/office/powerpoint/2012/main">
        <p15:guide id="1" orient="horz" pos="444">
          <p15:clr>
            <a:srgbClr val="FBAE40"/>
          </p15:clr>
        </p15:guide>
        <p15:guide id="2" orient="horz" pos="276">
          <p15:clr>
            <a:srgbClr val="FBAE40"/>
          </p15:clr>
        </p15:guide>
        <p15:guide id="3" pos="40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Header w/one image on Left">
  <p:cSld name="Header w/one image on Left">
    <p:spTree>
      <p:nvGrpSpPr>
        <p:cNvPr id="1" name="Shape 95"/>
        <p:cNvGrpSpPr/>
        <p:nvPr/>
      </p:nvGrpSpPr>
      <p:grpSpPr>
        <a:xfrm>
          <a:off x="0" y="0"/>
          <a:ext cx="0" cy="0"/>
          <a:chOff x="0" y="0"/>
          <a:chExt cx="0" cy="0"/>
        </a:xfrm>
      </p:grpSpPr>
      <p:sp>
        <p:nvSpPr>
          <p:cNvPr id="96" name="Google Shape;96;p39"/>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97" name="Google Shape;97;p39"/>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mn-lt"/>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98" name="Google Shape;98;p39"/>
          <p:cNvSpPr txBox="1">
            <a:spLocks noGrp="1"/>
          </p:cNvSpPr>
          <p:nvPr>
            <p:ph type="body" idx="1"/>
          </p:nvPr>
        </p:nvSpPr>
        <p:spPr>
          <a:xfrm>
            <a:off x="4572000" y="1828800"/>
            <a:ext cx="3840478" cy="318036"/>
          </a:xfrm>
          <a:prstGeom prst="rect">
            <a:avLst/>
          </a:prstGeom>
          <a:noFill/>
          <a:ln>
            <a:noFill/>
          </a:ln>
        </p:spPr>
        <p:txBody>
          <a:bodyPr spcFirstLastPara="1" wrap="square" lIns="365750" tIns="0"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9" name="Google Shape;99;p39"/>
          <p:cNvSpPr txBox="1">
            <a:spLocks noGrp="1"/>
          </p:cNvSpPr>
          <p:nvPr>
            <p:ph type="body" idx="2"/>
          </p:nvPr>
        </p:nvSpPr>
        <p:spPr>
          <a:xfrm>
            <a:off x="4571999" y="1463040"/>
            <a:ext cx="3840479" cy="318036"/>
          </a:xfrm>
          <a:prstGeom prst="rect">
            <a:avLst/>
          </a:prstGeom>
          <a:noFill/>
          <a:ln>
            <a:noFill/>
          </a:ln>
        </p:spPr>
        <p:txBody>
          <a:bodyPr spcFirstLastPara="1" wrap="square" lIns="365750" tIns="0" rIns="0" bIns="0" anchor="t" anchorCtr="0">
            <a:spAutoFit/>
          </a:bodyPr>
          <a:lstStyle>
            <a:lvl1pPr marL="457200" lvl="0" indent="-228600" algn="l">
              <a:lnSpc>
                <a:spcPct val="100000"/>
              </a:lnSpc>
              <a:spcBef>
                <a:spcPts val="750"/>
              </a:spcBef>
              <a:spcAft>
                <a:spcPts val="0"/>
              </a:spcAft>
              <a:buClr>
                <a:srgbClr val="58595B"/>
              </a:buClr>
              <a:buSzPts val="1400"/>
              <a:buFont typeface="Helvetica Neue"/>
              <a:buNone/>
              <a:defRPr b="1" i="0" cap="none">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0" name="Google Shape;100;p39"/>
          <p:cNvSpPr>
            <a:spLocks noGrp="1"/>
          </p:cNvSpPr>
          <p:nvPr>
            <p:ph type="pic" idx="3"/>
          </p:nvPr>
        </p:nvSpPr>
        <p:spPr>
          <a:xfrm>
            <a:off x="640080" y="1463040"/>
            <a:ext cx="3931920" cy="3108960"/>
          </a:xfrm>
          <a:prstGeom prst="rect">
            <a:avLst/>
          </a:prstGeom>
          <a:solidFill>
            <a:srgbClr val="DBE7F5"/>
          </a:solidFill>
          <a:ln>
            <a:noFill/>
          </a:ln>
        </p:spPr>
      </p:sp>
      <p:sp>
        <p:nvSpPr>
          <p:cNvPr id="101" name="Google Shape;101;p39"/>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Header w/two images">
  <p:cSld name="Header w/two images">
    <p:spTree>
      <p:nvGrpSpPr>
        <p:cNvPr id="1" name="Shape 102"/>
        <p:cNvGrpSpPr/>
        <p:nvPr/>
      </p:nvGrpSpPr>
      <p:grpSpPr>
        <a:xfrm>
          <a:off x="0" y="0"/>
          <a:ext cx="0" cy="0"/>
          <a:chOff x="0" y="0"/>
          <a:chExt cx="0" cy="0"/>
        </a:xfrm>
      </p:grpSpPr>
      <p:sp>
        <p:nvSpPr>
          <p:cNvPr id="103" name="Google Shape;103;p40"/>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104" name="Google Shape;104;p40"/>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mn-lt"/>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105" name="Google Shape;105;p40"/>
          <p:cNvSpPr>
            <a:spLocks noGrp="1"/>
          </p:cNvSpPr>
          <p:nvPr>
            <p:ph type="pic" idx="2"/>
          </p:nvPr>
        </p:nvSpPr>
        <p:spPr>
          <a:xfrm>
            <a:off x="639952" y="1463040"/>
            <a:ext cx="3749039" cy="2057400"/>
          </a:xfrm>
          <a:prstGeom prst="rect">
            <a:avLst/>
          </a:prstGeom>
          <a:solidFill>
            <a:srgbClr val="DBE7F5"/>
          </a:solidFill>
          <a:ln>
            <a:noFill/>
          </a:ln>
        </p:spPr>
      </p:sp>
      <p:sp>
        <p:nvSpPr>
          <p:cNvPr id="106" name="Google Shape;106;p40"/>
          <p:cNvSpPr txBox="1">
            <a:spLocks noGrp="1"/>
          </p:cNvSpPr>
          <p:nvPr>
            <p:ph type="body" idx="1"/>
          </p:nvPr>
        </p:nvSpPr>
        <p:spPr>
          <a:xfrm>
            <a:off x="640080" y="3566160"/>
            <a:ext cx="3749039" cy="502697"/>
          </a:xfrm>
          <a:prstGeom prst="rect">
            <a:avLst/>
          </a:prstGeom>
          <a:noFill/>
          <a:ln>
            <a:noFill/>
          </a:ln>
        </p:spPr>
        <p:txBody>
          <a:bodyPr spcFirstLastPara="1" wrap="square" lIns="0" tIns="182875"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7" name="Google Shape;107;p40"/>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40"/>
          <p:cNvSpPr>
            <a:spLocks noGrp="1"/>
          </p:cNvSpPr>
          <p:nvPr>
            <p:ph type="pic" idx="3"/>
          </p:nvPr>
        </p:nvSpPr>
        <p:spPr>
          <a:xfrm>
            <a:off x="4666262" y="1466850"/>
            <a:ext cx="3749039" cy="2057400"/>
          </a:xfrm>
          <a:prstGeom prst="rect">
            <a:avLst/>
          </a:prstGeom>
          <a:solidFill>
            <a:srgbClr val="DBE7F5"/>
          </a:solidFill>
          <a:ln>
            <a:noFill/>
          </a:ln>
        </p:spPr>
      </p:sp>
      <p:sp>
        <p:nvSpPr>
          <p:cNvPr id="109" name="Google Shape;109;p40"/>
          <p:cNvSpPr txBox="1">
            <a:spLocks noGrp="1"/>
          </p:cNvSpPr>
          <p:nvPr>
            <p:ph type="body" idx="4"/>
          </p:nvPr>
        </p:nvSpPr>
        <p:spPr>
          <a:xfrm>
            <a:off x="4666390" y="3569970"/>
            <a:ext cx="3749039" cy="502697"/>
          </a:xfrm>
          <a:prstGeom prst="rect">
            <a:avLst/>
          </a:prstGeom>
          <a:noFill/>
          <a:ln>
            <a:noFill/>
          </a:ln>
        </p:spPr>
        <p:txBody>
          <a:bodyPr spcFirstLastPara="1" wrap="square" lIns="0" tIns="182875"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Header w/three images">
  <p:cSld name="Header w/three images">
    <p:spTree>
      <p:nvGrpSpPr>
        <p:cNvPr id="1" name="Shape 110"/>
        <p:cNvGrpSpPr/>
        <p:nvPr/>
      </p:nvGrpSpPr>
      <p:grpSpPr>
        <a:xfrm>
          <a:off x="0" y="0"/>
          <a:ext cx="0" cy="0"/>
          <a:chOff x="0" y="0"/>
          <a:chExt cx="0" cy="0"/>
        </a:xfrm>
      </p:grpSpPr>
      <p:sp>
        <p:nvSpPr>
          <p:cNvPr id="111" name="Google Shape;111;p41"/>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112" name="Google Shape;112;p41"/>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mn-lt"/>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113" name="Google Shape;113;p41"/>
          <p:cNvSpPr>
            <a:spLocks noGrp="1"/>
          </p:cNvSpPr>
          <p:nvPr>
            <p:ph type="pic" idx="2"/>
          </p:nvPr>
        </p:nvSpPr>
        <p:spPr>
          <a:xfrm>
            <a:off x="639952" y="1463040"/>
            <a:ext cx="2468880" cy="2057400"/>
          </a:xfrm>
          <a:prstGeom prst="rect">
            <a:avLst/>
          </a:prstGeom>
          <a:solidFill>
            <a:srgbClr val="DBE7F5"/>
          </a:solidFill>
          <a:ln>
            <a:noFill/>
          </a:ln>
        </p:spPr>
      </p:sp>
      <p:sp>
        <p:nvSpPr>
          <p:cNvPr id="114" name="Google Shape;114;p41"/>
          <p:cNvSpPr txBox="1">
            <a:spLocks noGrp="1"/>
          </p:cNvSpPr>
          <p:nvPr>
            <p:ph type="body" idx="1"/>
          </p:nvPr>
        </p:nvSpPr>
        <p:spPr>
          <a:xfrm>
            <a:off x="5943600" y="3566160"/>
            <a:ext cx="2468880" cy="502697"/>
          </a:xfrm>
          <a:prstGeom prst="rect">
            <a:avLst/>
          </a:prstGeom>
          <a:noFill/>
          <a:ln>
            <a:noFill/>
          </a:ln>
        </p:spPr>
        <p:txBody>
          <a:bodyPr spcFirstLastPara="1" wrap="square" lIns="0" tIns="182875"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5" name="Google Shape;115;p41"/>
          <p:cNvSpPr>
            <a:spLocks noGrp="1"/>
          </p:cNvSpPr>
          <p:nvPr>
            <p:ph type="pic" idx="3"/>
          </p:nvPr>
        </p:nvSpPr>
        <p:spPr>
          <a:xfrm>
            <a:off x="5943600" y="1463040"/>
            <a:ext cx="2468880" cy="2057400"/>
          </a:xfrm>
          <a:prstGeom prst="rect">
            <a:avLst/>
          </a:prstGeom>
          <a:solidFill>
            <a:srgbClr val="DBE7F5"/>
          </a:solidFill>
          <a:ln>
            <a:noFill/>
          </a:ln>
        </p:spPr>
      </p:sp>
      <p:sp>
        <p:nvSpPr>
          <p:cNvPr id="116" name="Google Shape;116;p41"/>
          <p:cNvSpPr txBox="1">
            <a:spLocks noGrp="1"/>
          </p:cNvSpPr>
          <p:nvPr>
            <p:ph type="body" idx="4"/>
          </p:nvPr>
        </p:nvSpPr>
        <p:spPr>
          <a:xfrm>
            <a:off x="3291840" y="3566160"/>
            <a:ext cx="2468880" cy="502697"/>
          </a:xfrm>
          <a:prstGeom prst="rect">
            <a:avLst/>
          </a:prstGeom>
          <a:noFill/>
          <a:ln>
            <a:noFill/>
          </a:ln>
        </p:spPr>
        <p:txBody>
          <a:bodyPr spcFirstLastPara="1" wrap="square" lIns="0" tIns="182875"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7" name="Google Shape;117;p41"/>
          <p:cNvSpPr>
            <a:spLocks noGrp="1"/>
          </p:cNvSpPr>
          <p:nvPr>
            <p:ph type="pic" idx="5"/>
          </p:nvPr>
        </p:nvSpPr>
        <p:spPr>
          <a:xfrm>
            <a:off x="3291776" y="1463040"/>
            <a:ext cx="2468880" cy="2057400"/>
          </a:xfrm>
          <a:prstGeom prst="rect">
            <a:avLst/>
          </a:prstGeom>
          <a:solidFill>
            <a:srgbClr val="DBE7F5"/>
          </a:solidFill>
          <a:ln>
            <a:noFill/>
          </a:ln>
        </p:spPr>
      </p:sp>
      <p:sp>
        <p:nvSpPr>
          <p:cNvPr id="118" name="Google Shape;118;p41"/>
          <p:cNvSpPr txBox="1">
            <a:spLocks noGrp="1"/>
          </p:cNvSpPr>
          <p:nvPr>
            <p:ph type="body" idx="6"/>
          </p:nvPr>
        </p:nvSpPr>
        <p:spPr>
          <a:xfrm>
            <a:off x="640080" y="3566158"/>
            <a:ext cx="2468880" cy="502697"/>
          </a:xfrm>
          <a:prstGeom prst="rect">
            <a:avLst/>
          </a:prstGeom>
          <a:noFill/>
          <a:ln>
            <a:noFill/>
          </a:ln>
        </p:spPr>
        <p:txBody>
          <a:bodyPr spcFirstLastPara="1" wrap="square" lIns="0" tIns="182875"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9" name="Google Shape;119;p41"/>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Header/wide image">
  <p:cSld name="Header/wide image">
    <p:spTree>
      <p:nvGrpSpPr>
        <p:cNvPr id="1" name="Shape 120"/>
        <p:cNvGrpSpPr/>
        <p:nvPr/>
      </p:nvGrpSpPr>
      <p:grpSpPr>
        <a:xfrm>
          <a:off x="0" y="0"/>
          <a:ext cx="0" cy="0"/>
          <a:chOff x="0" y="0"/>
          <a:chExt cx="0" cy="0"/>
        </a:xfrm>
      </p:grpSpPr>
      <p:sp>
        <p:nvSpPr>
          <p:cNvPr id="121" name="Google Shape;121;p42"/>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atin typeface="Arial" panose="020B0604020202020204" pitchFamily="34" charset="0"/>
                <a:cs typeface="Arial" panose="020B06040202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122" name="Google Shape;122;p42"/>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Arial" panose="020B0604020202020204" pitchFamily="34" charset="0"/>
                <a:ea typeface="Arial" panose="020B0604020202020204" pitchFamily="34" charset="0"/>
                <a:cs typeface="Arial" panose="020B0604020202020204" pitchFamily="34" charset="0"/>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123" name="Google Shape;123;p42"/>
          <p:cNvSpPr txBox="1">
            <a:spLocks noGrp="1"/>
          </p:cNvSpPr>
          <p:nvPr>
            <p:ph type="body" idx="1"/>
          </p:nvPr>
        </p:nvSpPr>
        <p:spPr>
          <a:xfrm>
            <a:off x="640080" y="3931920"/>
            <a:ext cx="7772400" cy="502697"/>
          </a:xfrm>
          <a:prstGeom prst="rect">
            <a:avLst/>
          </a:prstGeom>
          <a:noFill/>
          <a:ln>
            <a:noFill/>
          </a:ln>
        </p:spPr>
        <p:txBody>
          <a:bodyPr spcFirstLastPara="1" wrap="square" lIns="0" tIns="182875"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Arial" panose="020B0604020202020204" pitchFamily="34" charset="0"/>
                <a:ea typeface="Arial" panose="020B0604020202020204" pitchFamily="34" charset="0"/>
                <a:cs typeface="Arial" panose="020B0604020202020204" pitchFamily="34" charset="0"/>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24" name="Google Shape;124;p42"/>
          <p:cNvSpPr>
            <a:spLocks noGrp="1"/>
          </p:cNvSpPr>
          <p:nvPr>
            <p:ph type="pic" idx="2"/>
          </p:nvPr>
        </p:nvSpPr>
        <p:spPr>
          <a:xfrm>
            <a:off x="640080" y="1463040"/>
            <a:ext cx="7772400" cy="2423160"/>
          </a:xfrm>
          <a:prstGeom prst="rect">
            <a:avLst/>
          </a:prstGeom>
          <a:solidFill>
            <a:srgbClr val="DBE7F5"/>
          </a:solidFill>
          <a:ln>
            <a:noFill/>
          </a:ln>
        </p:spPr>
      </p:sp>
      <p:sp>
        <p:nvSpPr>
          <p:cNvPr id="125" name="Google Shape;125;p42"/>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atin typeface="Arial" panose="020B0604020202020204" pitchFamily="34" charset="0"/>
                <a:cs typeface="Arial" panose="020B06040202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Header w/video">
  <p:cSld name="Header w/video">
    <p:spTree>
      <p:nvGrpSpPr>
        <p:cNvPr id="1" name="Shape 126"/>
        <p:cNvGrpSpPr/>
        <p:nvPr/>
      </p:nvGrpSpPr>
      <p:grpSpPr>
        <a:xfrm>
          <a:off x="0" y="0"/>
          <a:ext cx="0" cy="0"/>
          <a:chOff x="0" y="0"/>
          <a:chExt cx="0" cy="0"/>
        </a:xfrm>
      </p:grpSpPr>
      <p:sp>
        <p:nvSpPr>
          <p:cNvPr id="127" name="Google Shape;127;p43"/>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atin typeface="Arial" panose="020B0604020202020204" pitchFamily="34" charset="0"/>
                <a:cs typeface="Arial" panose="020B06040202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128" name="Google Shape;128;p43"/>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Arial" panose="020B0604020202020204" pitchFamily="34" charset="0"/>
                <a:ea typeface="Arial" panose="020B0604020202020204" pitchFamily="34" charset="0"/>
                <a:cs typeface="Arial" panose="020B0604020202020204" pitchFamily="34" charset="0"/>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129" name="Google Shape;129;p43"/>
          <p:cNvSpPr>
            <a:spLocks noGrp="1"/>
          </p:cNvSpPr>
          <p:nvPr>
            <p:ph type="media" idx="2"/>
          </p:nvPr>
        </p:nvSpPr>
        <p:spPr>
          <a:xfrm>
            <a:off x="1828800" y="1463040"/>
            <a:ext cx="5486400" cy="3108960"/>
          </a:xfrm>
          <a:prstGeom prst="rect">
            <a:avLst/>
          </a:prstGeom>
          <a:solidFill>
            <a:srgbClr val="DBE7F5"/>
          </a:solidFill>
          <a:ln>
            <a:noFill/>
          </a:ln>
        </p:spPr>
        <p:txBody>
          <a:bodyPr spcFirstLastPara="1" wrap="square" lIns="0" tIns="0" rIns="0" bIns="0" anchor="t" anchorCtr="1">
            <a:noAutofit/>
          </a:bodyPr>
          <a:lstStyle>
            <a:lvl1pPr marR="0" lvl="0" algn="ctr" rtl="0">
              <a:lnSpc>
                <a:spcPct val="90000"/>
              </a:lnSpc>
              <a:spcBef>
                <a:spcPts val="750"/>
              </a:spcBef>
              <a:spcAft>
                <a:spcPts val="0"/>
              </a:spcAft>
              <a:buClr>
                <a:srgbClr val="898989"/>
              </a:buClr>
              <a:buSzPts val="1400"/>
              <a:buFont typeface="Arial"/>
              <a:buNone/>
              <a:defRPr sz="1400" b="0" i="0" u="none" strike="noStrike" cap="none">
                <a:solidFill>
                  <a:srgbClr val="898989"/>
                </a:solidFill>
                <a:latin typeface="Arial" panose="020B0604020202020204" pitchFamily="34" charset="0"/>
                <a:ea typeface="Arial" panose="020B0604020202020204" pitchFamily="34" charset="0"/>
                <a:cs typeface="Arial" panose="020B0604020202020204" pitchFamily="34" charset="0"/>
                <a:sym typeface="Helvetica Neue"/>
              </a:defRPr>
            </a:lvl1pPr>
            <a:lvl2pPr marR="0" lvl="1"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2pPr>
            <a:lvl3pPr marR="0" lvl="2"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3pPr>
            <a:lvl4pPr marR="0" lvl="3"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4pPr>
            <a:lvl5pPr marR="0" lvl="4"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9pPr>
          </a:lstStyle>
          <a:p>
            <a:endParaRPr/>
          </a:p>
        </p:txBody>
      </p:sp>
      <p:sp>
        <p:nvSpPr>
          <p:cNvPr id="130" name="Google Shape;130;p43"/>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atin typeface="Arial" panose="020B0604020202020204" pitchFamily="34" charset="0"/>
                <a:cs typeface="Arial" panose="020B06040202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Header w/video and copy">
  <p:cSld name="Header w/video and copy">
    <p:spTree>
      <p:nvGrpSpPr>
        <p:cNvPr id="1" name="Shape 131"/>
        <p:cNvGrpSpPr/>
        <p:nvPr/>
      </p:nvGrpSpPr>
      <p:grpSpPr>
        <a:xfrm>
          <a:off x="0" y="0"/>
          <a:ext cx="0" cy="0"/>
          <a:chOff x="0" y="0"/>
          <a:chExt cx="0" cy="0"/>
        </a:xfrm>
      </p:grpSpPr>
      <p:sp>
        <p:nvSpPr>
          <p:cNvPr id="132" name="Google Shape;132;p44"/>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133" name="Google Shape;133;p44"/>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mn-lt"/>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134" name="Google Shape;134;p44"/>
          <p:cNvSpPr txBox="1">
            <a:spLocks noGrp="1"/>
          </p:cNvSpPr>
          <p:nvPr>
            <p:ph type="body" idx="1"/>
          </p:nvPr>
        </p:nvSpPr>
        <p:spPr>
          <a:xfrm>
            <a:off x="5669280" y="1828799"/>
            <a:ext cx="2743200" cy="318036"/>
          </a:xfrm>
          <a:prstGeom prst="rect">
            <a:avLst/>
          </a:prstGeom>
          <a:noFill/>
          <a:ln>
            <a:noFill/>
          </a:ln>
        </p:spPr>
        <p:txBody>
          <a:bodyPr spcFirstLastPara="1" wrap="square" lIns="365750" tIns="0"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35" name="Google Shape;135;p44"/>
          <p:cNvSpPr txBox="1">
            <a:spLocks noGrp="1"/>
          </p:cNvSpPr>
          <p:nvPr>
            <p:ph type="body" idx="2"/>
          </p:nvPr>
        </p:nvSpPr>
        <p:spPr>
          <a:xfrm>
            <a:off x="5669280" y="1463040"/>
            <a:ext cx="2743200" cy="318036"/>
          </a:xfrm>
          <a:prstGeom prst="rect">
            <a:avLst/>
          </a:prstGeom>
          <a:noFill/>
          <a:ln>
            <a:noFill/>
          </a:ln>
        </p:spPr>
        <p:txBody>
          <a:bodyPr spcFirstLastPara="1" wrap="square" lIns="365750" tIns="0" rIns="0" bIns="0" anchor="t" anchorCtr="0">
            <a:spAutoFit/>
          </a:bodyPr>
          <a:lstStyle>
            <a:lvl1pPr marL="457200" lvl="0" indent="-228600" algn="l">
              <a:lnSpc>
                <a:spcPct val="100000"/>
              </a:lnSpc>
              <a:spcBef>
                <a:spcPts val="750"/>
              </a:spcBef>
              <a:spcAft>
                <a:spcPts val="0"/>
              </a:spcAft>
              <a:buClr>
                <a:srgbClr val="58595B"/>
              </a:buClr>
              <a:buSzPts val="1400"/>
              <a:buFont typeface="Helvetica Neue"/>
              <a:buNone/>
              <a:defRPr b="1" i="0" cap="none">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36" name="Google Shape;136;p44"/>
          <p:cNvSpPr>
            <a:spLocks noGrp="1"/>
          </p:cNvSpPr>
          <p:nvPr>
            <p:ph type="media" idx="3"/>
          </p:nvPr>
        </p:nvSpPr>
        <p:spPr>
          <a:xfrm>
            <a:off x="640080" y="1463040"/>
            <a:ext cx="5029200" cy="2834640"/>
          </a:xfrm>
          <a:prstGeom prst="rect">
            <a:avLst/>
          </a:prstGeom>
          <a:solidFill>
            <a:srgbClr val="DBE7F5"/>
          </a:solidFill>
          <a:ln>
            <a:noFill/>
          </a:ln>
        </p:spPr>
        <p:txBody>
          <a:bodyPr spcFirstLastPara="1" wrap="square" lIns="0" tIns="0" rIns="0" bIns="0" anchor="t" anchorCtr="1">
            <a:noAutofit/>
          </a:bodyPr>
          <a:lstStyle>
            <a:lvl1pPr marR="0" lvl="0" algn="ctr" rtl="0">
              <a:lnSpc>
                <a:spcPct val="90000"/>
              </a:lnSpc>
              <a:spcBef>
                <a:spcPts val="750"/>
              </a:spcBef>
              <a:spcAft>
                <a:spcPts val="0"/>
              </a:spcAft>
              <a:buClr>
                <a:srgbClr val="898989"/>
              </a:buClr>
              <a:buSzPts val="1400"/>
              <a:buFont typeface="Arial"/>
              <a:buNone/>
              <a:defRPr sz="1400" b="0" i="0" u="none" strike="noStrike" cap="none">
                <a:solidFill>
                  <a:srgbClr val="898989"/>
                </a:solidFill>
                <a:latin typeface="+mn-lt"/>
                <a:ea typeface="Helvetica Neue"/>
                <a:cs typeface="Helvetica Neue"/>
                <a:sym typeface="Helvetica Neue"/>
              </a:defRPr>
            </a:lvl1pPr>
            <a:lvl2pPr marR="0" lvl="1"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2pPr>
            <a:lvl3pPr marR="0" lvl="2"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3pPr>
            <a:lvl4pPr marR="0" lvl="3"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4pPr>
            <a:lvl5pPr marR="0" lvl="4"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9pPr>
          </a:lstStyle>
          <a:p>
            <a:endParaRPr/>
          </a:p>
        </p:txBody>
      </p:sp>
      <p:sp>
        <p:nvSpPr>
          <p:cNvPr id="137" name="Google Shape;137;p44"/>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Header w/copy">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A3E27AB-E22C-2E4F-A3EA-44DAE3ABD63C}"/>
              </a:ext>
            </a:extLst>
          </p:cNvPr>
          <p:cNvSpPr>
            <a:spLocks noGrp="1"/>
          </p:cNvSpPr>
          <p:nvPr>
            <p:ph type="body" sz="quarter" idx="13" hasCustomPrompt="1"/>
          </p:nvPr>
        </p:nvSpPr>
        <p:spPr>
          <a:xfrm>
            <a:off x="1097280" y="1828800"/>
            <a:ext cx="6858000" cy="582788"/>
          </a:xfrm>
          <a:prstGeom prst="rect">
            <a:avLst/>
          </a:prstGeom>
        </p:spPr>
        <p:txBody>
          <a:bodyPr>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 Ut </a:t>
            </a:r>
            <a:r>
              <a:rPr lang="en-US" sz="1400" b="0" i="0" kern="1200" dirty="0" err="1">
                <a:solidFill>
                  <a:srgbClr val="58595B"/>
                </a:solidFill>
                <a:effectLst/>
                <a:latin typeface="Helvetica" pitchFamily="2" charset="0"/>
                <a:ea typeface="+mn-ea"/>
                <a:cs typeface="+mn-cs"/>
              </a:rPr>
              <a:t>enim</a:t>
            </a:r>
            <a:r>
              <a:rPr lang="en-US" sz="1400" b="0" i="0" kern="1200" dirty="0">
                <a:solidFill>
                  <a:srgbClr val="58595B"/>
                </a:solidFill>
                <a:effectLst/>
                <a:latin typeface="Helvetica" pitchFamily="2" charset="0"/>
                <a:ea typeface="+mn-ea"/>
                <a:cs typeface="+mn-cs"/>
              </a:rPr>
              <a:t> ad minim </a:t>
            </a:r>
            <a:r>
              <a:rPr lang="en-US" sz="1400" b="0" i="0" kern="1200" dirty="0" err="1">
                <a:solidFill>
                  <a:srgbClr val="58595B"/>
                </a:solidFill>
                <a:effectLst/>
                <a:latin typeface="Helvetica" pitchFamily="2" charset="0"/>
                <a:ea typeface="+mn-ea"/>
                <a:cs typeface="+mn-cs"/>
              </a:rPr>
              <a:t>veniam</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quis</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nostrud</a:t>
            </a:r>
            <a:r>
              <a:rPr lang="en-US" sz="1400" b="0" i="0" kern="1200" dirty="0">
                <a:solidFill>
                  <a:srgbClr val="58595B"/>
                </a:solidFill>
                <a:effectLst/>
                <a:latin typeface="Helvetica" pitchFamily="2" charset="0"/>
                <a:ea typeface="+mn-ea"/>
                <a:cs typeface="+mn-cs"/>
              </a:rPr>
              <a:t> exercitation </a:t>
            </a:r>
            <a:r>
              <a:rPr lang="en-US" sz="1400" b="0" i="0" kern="1200" dirty="0" err="1">
                <a:solidFill>
                  <a:srgbClr val="58595B"/>
                </a:solidFill>
                <a:effectLst/>
                <a:latin typeface="Helvetica" pitchFamily="2" charset="0"/>
                <a:ea typeface="+mn-ea"/>
                <a:cs typeface="+mn-cs"/>
              </a:rPr>
              <a:t>ullamco</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laboris</a:t>
            </a:r>
            <a:r>
              <a:rPr lang="en-US" sz="1400" b="0" i="0" kern="1200" dirty="0">
                <a:solidFill>
                  <a:srgbClr val="58595B"/>
                </a:solidFill>
                <a:effectLst/>
                <a:latin typeface="Helvetica" pitchFamily="2" charset="0"/>
                <a:ea typeface="+mn-ea"/>
                <a:cs typeface="+mn-cs"/>
              </a:rPr>
              <a:t> nisi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aliquip</a:t>
            </a:r>
            <a:r>
              <a:rPr lang="en-US" sz="1400" b="0" i="0" kern="1200" dirty="0">
                <a:solidFill>
                  <a:srgbClr val="58595B"/>
                </a:solidFill>
                <a:effectLst/>
                <a:latin typeface="Helvetica" pitchFamily="2" charset="0"/>
                <a:ea typeface="+mn-ea"/>
                <a:cs typeface="+mn-cs"/>
              </a:rPr>
              <a:t> ex </a:t>
            </a:r>
            <a:r>
              <a:rPr lang="en-US" sz="1400" b="0" i="0" kern="1200" dirty="0" err="1">
                <a:solidFill>
                  <a:srgbClr val="58595B"/>
                </a:solidFill>
                <a:effectLst/>
                <a:latin typeface="Helvetica" pitchFamily="2" charset="0"/>
                <a:ea typeface="+mn-ea"/>
                <a:cs typeface="+mn-cs"/>
              </a:rPr>
              <a:t>ead</a:t>
            </a:r>
            <a:r>
              <a:rPr lang="en-US" sz="1400" b="0" i="0" kern="1200" dirty="0">
                <a:solidFill>
                  <a:srgbClr val="58595B"/>
                </a:solidFill>
                <a:effectLst/>
                <a:latin typeface="Helvetica" pitchFamily="2" charset="0"/>
                <a:ea typeface="+mn-ea"/>
                <a:cs typeface="+mn-cs"/>
              </a:rPr>
              <a:t>.</a:t>
            </a:r>
          </a:p>
        </p:txBody>
      </p:sp>
      <p:sp>
        <p:nvSpPr>
          <p:cNvPr id="24" name="Text Placeholder 23">
            <a:extLst>
              <a:ext uri="{FF2B5EF4-FFF2-40B4-BE49-F238E27FC236}">
                <a16:creationId xmlns:a16="http://schemas.microsoft.com/office/drawing/2014/main" id="{B75E8B6C-2945-AB43-B572-F1D51C630C53}"/>
              </a:ext>
            </a:extLst>
          </p:cNvPr>
          <p:cNvSpPr>
            <a:spLocks noGrp="1"/>
          </p:cNvSpPr>
          <p:nvPr>
            <p:ph type="body" sz="quarter" idx="15" hasCustomPrompt="1"/>
          </p:nvPr>
        </p:nvSpPr>
        <p:spPr>
          <a:xfrm>
            <a:off x="1097280" y="1463040"/>
            <a:ext cx="6858000" cy="215444"/>
          </a:xfrm>
          <a:prstGeom prst="rect">
            <a:avLst/>
          </a:prstGeom>
        </p:spPr>
        <p:txBody>
          <a:bodyPr>
            <a:spAutoFit/>
          </a:bodyPr>
          <a:lstStyle>
            <a:lvl1pPr marL="0" indent="0">
              <a:lnSpc>
                <a:spcPct val="100000"/>
              </a:lnSpc>
              <a:buFontTx/>
              <a:buNone/>
              <a:defRPr b="1" i="0" cap="all" baseline="0">
                <a:latin typeface="Arial" panose="020B0604020202020204" pitchFamily="34" charset="0"/>
                <a:cs typeface="Arial" panose="020B0604020202020204" pitchFamily="34" charset="0"/>
              </a:defRPr>
            </a:lvl1pPr>
          </a:lstStyle>
          <a:p>
            <a:pPr lvl="0"/>
            <a:r>
              <a:rPr lang="en-US" dirty="0"/>
              <a:t>SUBHEAD</a:t>
            </a:r>
          </a:p>
        </p:txBody>
      </p:sp>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lvl1pPr>
              <a:defRPr>
                <a:latin typeface="Arial" panose="020B0604020202020204" pitchFamily="34" charset="0"/>
                <a:cs typeface="Arial" panose="020B0604020202020204" pitchFamily="34" charset="0"/>
              </a:defRPr>
            </a:lvl1pPr>
          </a:lstStyle>
          <a:p>
            <a:r>
              <a:rPr lang="en-US"/>
              <a:t>September 1, 2022</a:t>
            </a:r>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lvl1pPr>
              <a:defRPr>
                <a:latin typeface="Arial" panose="020B0604020202020204" pitchFamily="34" charset="0"/>
                <a:cs typeface="Arial" panose="020B0604020202020204" pitchFamily="34" charset="0"/>
              </a:defRPr>
            </a:lvl1pPr>
          </a:lstStyle>
          <a:p>
            <a:fld id="{B6238B5B-F19C-E947-A0BC-87BD7983F871}" type="slidenum">
              <a:rPr lang="en-US" smtClean="0"/>
              <a:pPr/>
              <a:t>‹#›</a:t>
            </a:fld>
            <a:endParaRPr lang="en-US" dirty="0"/>
          </a:p>
        </p:txBody>
      </p:sp>
      <p:sp>
        <p:nvSpPr>
          <p:cNvPr id="3" name="Title 2">
            <a:extLst>
              <a:ext uri="{FF2B5EF4-FFF2-40B4-BE49-F238E27FC236}">
                <a16:creationId xmlns:a16="http://schemas.microsoft.com/office/drawing/2014/main" id="{8B117F2E-F782-844A-A783-F9F40B77A93D}"/>
              </a:ext>
            </a:extLst>
          </p:cNvPr>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dirty="0"/>
              <a:t>Header w/copy</a:t>
            </a:r>
          </a:p>
        </p:txBody>
      </p:sp>
    </p:spTree>
    <p:extLst>
      <p:ext uri="{BB962C8B-B14F-4D97-AF65-F5344CB8AC3E}">
        <p14:creationId xmlns:p14="http://schemas.microsoft.com/office/powerpoint/2010/main" val="1524931009"/>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ader w/bullets">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A3E27AB-E22C-2E4F-A3EA-44DAE3ABD63C}"/>
              </a:ext>
            </a:extLst>
          </p:cNvPr>
          <p:cNvSpPr>
            <a:spLocks noGrp="1"/>
          </p:cNvSpPr>
          <p:nvPr>
            <p:ph type="body" sz="quarter" idx="13" hasCustomPrompt="1"/>
          </p:nvPr>
        </p:nvSpPr>
        <p:spPr>
          <a:xfrm>
            <a:off x="1097280" y="1828801"/>
            <a:ext cx="6858000" cy="582788"/>
          </a:xfrm>
          <a:prstGeom prst="rect">
            <a:avLst/>
          </a:prstGeom>
        </p:spPr>
        <p:txBody>
          <a:bodyPr>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 Ut </a:t>
            </a:r>
            <a:r>
              <a:rPr lang="en-US" sz="1400" b="0" i="0" kern="1200" dirty="0" err="1">
                <a:solidFill>
                  <a:srgbClr val="58595B"/>
                </a:solidFill>
                <a:effectLst/>
                <a:latin typeface="Helvetica" pitchFamily="2" charset="0"/>
                <a:ea typeface="+mn-ea"/>
                <a:cs typeface="+mn-cs"/>
              </a:rPr>
              <a:t>enim</a:t>
            </a:r>
            <a:r>
              <a:rPr lang="en-US" sz="1400" b="0" i="0" kern="1200" dirty="0">
                <a:solidFill>
                  <a:srgbClr val="58595B"/>
                </a:solidFill>
                <a:effectLst/>
                <a:latin typeface="Helvetica" pitchFamily="2" charset="0"/>
                <a:ea typeface="+mn-ea"/>
                <a:cs typeface="+mn-cs"/>
              </a:rPr>
              <a:t> ad minim </a:t>
            </a:r>
            <a:r>
              <a:rPr lang="en-US" sz="1400" b="0" i="0" kern="1200" dirty="0" err="1">
                <a:solidFill>
                  <a:srgbClr val="58595B"/>
                </a:solidFill>
                <a:effectLst/>
                <a:latin typeface="Helvetica" pitchFamily="2" charset="0"/>
                <a:ea typeface="+mn-ea"/>
                <a:cs typeface="+mn-cs"/>
              </a:rPr>
              <a:t>veniam</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quis</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nostrud</a:t>
            </a:r>
            <a:r>
              <a:rPr lang="en-US" sz="1400" b="0" i="0" kern="1200" dirty="0">
                <a:solidFill>
                  <a:srgbClr val="58595B"/>
                </a:solidFill>
                <a:effectLst/>
                <a:latin typeface="Helvetica" pitchFamily="2" charset="0"/>
                <a:ea typeface="+mn-ea"/>
                <a:cs typeface="+mn-cs"/>
              </a:rPr>
              <a:t> exercitation </a:t>
            </a:r>
            <a:r>
              <a:rPr lang="en-US" sz="1400" b="0" i="0" kern="1200" dirty="0" err="1">
                <a:solidFill>
                  <a:srgbClr val="58595B"/>
                </a:solidFill>
                <a:effectLst/>
                <a:latin typeface="Helvetica" pitchFamily="2" charset="0"/>
                <a:ea typeface="+mn-ea"/>
                <a:cs typeface="+mn-cs"/>
              </a:rPr>
              <a:t>ullamco</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laboris</a:t>
            </a:r>
            <a:r>
              <a:rPr lang="en-US" sz="1400" b="0" i="0" kern="1200" dirty="0">
                <a:solidFill>
                  <a:srgbClr val="58595B"/>
                </a:solidFill>
                <a:effectLst/>
                <a:latin typeface="Helvetica" pitchFamily="2" charset="0"/>
                <a:ea typeface="+mn-ea"/>
                <a:cs typeface="+mn-cs"/>
              </a:rPr>
              <a:t> nisi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aliquip</a:t>
            </a:r>
            <a:r>
              <a:rPr lang="en-US" sz="1400" b="0" i="0" kern="1200" dirty="0">
                <a:solidFill>
                  <a:srgbClr val="58595B"/>
                </a:solidFill>
                <a:effectLst/>
                <a:latin typeface="Helvetica" pitchFamily="2" charset="0"/>
                <a:ea typeface="+mn-ea"/>
                <a:cs typeface="+mn-cs"/>
              </a:rPr>
              <a:t> ex </a:t>
            </a:r>
            <a:r>
              <a:rPr lang="en-US" sz="1400" b="0" i="0" kern="1200" dirty="0" err="1">
                <a:solidFill>
                  <a:srgbClr val="58595B"/>
                </a:solidFill>
                <a:effectLst/>
                <a:latin typeface="Helvetica" pitchFamily="2" charset="0"/>
                <a:ea typeface="+mn-ea"/>
                <a:cs typeface="+mn-cs"/>
              </a:rPr>
              <a:t>ead</a:t>
            </a:r>
            <a:r>
              <a:rPr lang="en-US" sz="1400" b="0" i="0" kern="1200" dirty="0">
                <a:solidFill>
                  <a:srgbClr val="58595B"/>
                </a:solidFill>
                <a:effectLst/>
                <a:latin typeface="Helvetica" pitchFamily="2" charset="0"/>
                <a:ea typeface="+mn-ea"/>
                <a:cs typeface="+mn-cs"/>
              </a:rPr>
              <a:t>.</a:t>
            </a:r>
          </a:p>
        </p:txBody>
      </p:sp>
      <p:sp>
        <p:nvSpPr>
          <p:cNvPr id="24" name="Text Placeholder 23">
            <a:extLst>
              <a:ext uri="{FF2B5EF4-FFF2-40B4-BE49-F238E27FC236}">
                <a16:creationId xmlns:a16="http://schemas.microsoft.com/office/drawing/2014/main" id="{B75E8B6C-2945-AB43-B572-F1D51C630C53}"/>
              </a:ext>
            </a:extLst>
          </p:cNvPr>
          <p:cNvSpPr>
            <a:spLocks noGrp="1"/>
          </p:cNvSpPr>
          <p:nvPr>
            <p:ph type="body" sz="quarter" idx="15" hasCustomPrompt="1"/>
          </p:nvPr>
        </p:nvSpPr>
        <p:spPr>
          <a:xfrm>
            <a:off x="1097280" y="1463040"/>
            <a:ext cx="6858000" cy="215444"/>
          </a:xfrm>
          <a:prstGeom prst="rect">
            <a:avLst/>
          </a:prstGeom>
        </p:spPr>
        <p:txBody>
          <a:bodyPr>
            <a:spAutoFit/>
          </a:bodyPr>
          <a:lstStyle>
            <a:lvl1pPr marL="0" indent="0">
              <a:lnSpc>
                <a:spcPct val="100000"/>
              </a:lnSpc>
              <a:buFontTx/>
              <a:buNone/>
              <a:defRPr b="1" i="0" cap="all" baseline="0">
                <a:latin typeface="Arial" panose="020B0604020202020204" pitchFamily="34" charset="0"/>
                <a:cs typeface="Arial" panose="020B0604020202020204" pitchFamily="34" charset="0"/>
              </a:defRPr>
            </a:lvl1pPr>
          </a:lstStyle>
          <a:p>
            <a:pPr lvl="0"/>
            <a:r>
              <a:rPr lang="en-US" dirty="0"/>
              <a:t>SUBHEAD</a:t>
            </a:r>
          </a:p>
        </p:txBody>
      </p:sp>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lvl1pPr>
              <a:defRPr>
                <a:latin typeface="Arial" panose="020B0604020202020204" pitchFamily="34" charset="0"/>
                <a:cs typeface="Arial" panose="020B0604020202020204" pitchFamily="34" charset="0"/>
              </a:defRPr>
            </a:lvl1pPr>
          </a:lstStyle>
          <a:p>
            <a:fld id="{5BB146B1-0B88-5443-B37C-799D96157DB2}" type="datetime4">
              <a:rPr lang="en-US" smtClean="0"/>
              <a:pPr/>
              <a:t>December 7, 2023</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lvl1pPr>
              <a:defRPr>
                <a:latin typeface="Arial" panose="020B0604020202020204" pitchFamily="34" charset="0"/>
                <a:cs typeface="Arial" panose="020B0604020202020204" pitchFamily="34" charset="0"/>
              </a:defRPr>
            </a:lvl1pPr>
          </a:lstStyle>
          <a:p>
            <a:fld id="{B6238B5B-F19C-E947-A0BC-87BD7983F871}" type="slidenum">
              <a:rPr lang="en-US" smtClean="0"/>
              <a:pPr/>
              <a:t>‹#›</a:t>
            </a:fld>
            <a:endParaRPr lang="en-US" dirty="0"/>
          </a:p>
        </p:txBody>
      </p:sp>
      <p:sp>
        <p:nvSpPr>
          <p:cNvPr id="4" name="Title 3">
            <a:extLst>
              <a:ext uri="{FF2B5EF4-FFF2-40B4-BE49-F238E27FC236}">
                <a16:creationId xmlns:a16="http://schemas.microsoft.com/office/drawing/2014/main" id="{34576D38-1D07-4944-9AE7-710415891258}"/>
              </a:ext>
            </a:extLst>
          </p:cNvPr>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dirty="0"/>
              <a:t>Header w/copy and bullets</a:t>
            </a:r>
          </a:p>
        </p:txBody>
      </p:sp>
      <p:sp>
        <p:nvSpPr>
          <p:cNvPr id="5" name="Text Placeholder 4">
            <a:extLst>
              <a:ext uri="{FF2B5EF4-FFF2-40B4-BE49-F238E27FC236}">
                <a16:creationId xmlns:a16="http://schemas.microsoft.com/office/drawing/2014/main" id="{0FFD0577-5F1A-6D46-A761-EF474AB9FB11}"/>
              </a:ext>
            </a:extLst>
          </p:cNvPr>
          <p:cNvSpPr>
            <a:spLocks noGrp="1"/>
          </p:cNvSpPr>
          <p:nvPr>
            <p:ph type="body" sz="quarter" idx="20" hasCustomPrompt="1"/>
          </p:nvPr>
        </p:nvSpPr>
        <p:spPr>
          <a:xfrm>
            <a:off x="1097279" y="2560320"/>
            <a:ext cx="6858000" cy="388889"/>
          </a:xfrm>
        </p:spPr>
        <p:txBody>
          <a:bodyPr lIns="365760">
            <a:spAutoFit/>
          </a:bodyPr>
          <a:lstStyle>
            <a:lvl1pPr>
              <a:defRPr>
                <a:latin typeface="Arial" panose="020B0604020202020204" pitchFamily="34" charset="0"/>
                <a:cs typeface="Arial" panose="020B0604020202020204" pitchFamily="34" charset="0"/>
              </a:defRPr>
            </a:lvl1pPr>
          </a:lstStyle>
          <a:p>
            <a:pPr lvl="0"/>
            <a:r>
              <a:rPr lang="en-US" dirty="0"/>
              <a:t>Most bulleted slides should have no more than 5 bullets with only about 5-6 words per bullet.</a:t>
            </a:r>
          </a:p>
        </p:txBody>
      </p:sp>
    </p:spTree>
    <p:extLst>
      <p:ext uri="{BB962C8B-B14F-4D97-AF65-F5344CB8AC3E}">
        <p14:creationId xmlns:p14="http://schemas.microsoft.com/office/powerpoint/2010/main" val="127910957"/>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Header w/two columns">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A3E27AB-E22C-2E4F-A3EA-44DAE3ABD63C}"/>
              </a:ext>
            </a:extLst>
          </p:cNvPr>
          <p:cNvSpPr>
            <a:spLocks noGrp="1"/>
          </p:cNvSpPr>
          <p:nvPr>
            <p:ph type="body" sz="quarter" idx="13" hasCustomPrompt="1"/>
          </p:nvPr>
        </p:nvSpPr>
        <p:spPr>
          <a:xfrm>
            <a:off x="1097280" y="1828800"/>
            <a:ext cx="3383280" cy="1205209"/>
          </a:xfrm>
          <a:prstGeom prst="rect">
            <a:avLst/>
          </a:prstGeom>
        </p:spPr>
        <p:txBody>
          <a:bodyPr>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a:solidFill>
                  <a:srgbClr val="58595B"/>
                </a:solidFill>
                <a:latin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 Ut </a:t>
            </a:r>
            <a:r>
              <a:rPr lang="en-US" sz="1400" b="0" i="0" kern="1200" dirty="0" err="1">
                <a:solidFill>
                  <a:srgbClr val="58595B"/>
                </a:solidFill>
                <a:effectLst/>
                <a:latin typeface="Helvetica" pitchFamily="2" charset="0"/>
                <a:ea typeface="+mn-ea"/>
                <a:cs typeface="+mn-cs"/>
              </a:rPr>
              <a:t>enim</a:t>
            </a:r>
            <a:r>
              <a:rPr lang="en-US" sz="1400" b="0" i="0" kern="1200" dirty="0">
                <a:solidFill>
                  <a:srgbClr val="58595B"/>
                </a:solidFill>
                <a:effectLst/>
                <a:latin typeface="Helvetica" pitchFamily="2" charset="0"/>
                <a:ea typeface="+mn-ea"/>
                <a:cs typeface="+mn-cs"/>
              </a:rPr>
              <a:t> ad minim </a:t>
            </a:r>
            <a:r>
              <a:rPr lang="en-US" sz="1400" b="0" i="0" kern="1200" dirty="0" err="1">
                <a:solidFill>
                  <a:srgbClr val="58595B"/>
                </a:solidFill>
                <a:effectLst/>
                <a:latin typeface="Helvetica" pitchFamily="2" charset="0"/>
                <a:ea typeface="+mn-ea"/>
                <a:cs typeface="+mn-cs"/>
              </a:rPr>
              <a:t>veniam</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quis</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nostrud</a:t>
            </a:r>
            <a:r>
              <a:rPr lang="en-US" sz="1400" b="0" i="0" kern="1200" dirty="0">
                <a:solidFill>
                  <a:srgbClr val="58595B"/>
                </a:solidFill>
                <a:effectLst/>
                <a:latin typeface="Helvetica" pitchFamily="2" charset="0"/>
                <a:ea typeface="+mn-ea"/>
                <a:cs typeface="+mn-cs"/>
              </a:rPr>
              <a:t> exercitation </a:t>
            </a:r>
            <a:r>
              <a:rPr lang="en-US" sz="1400" b="0" i="0" kern="1200" dirty="0" err="1">
                <a:solidFill>
                  <a:srgbClr val="58595B"/>
                </a:solidFill>
                <a:effectLst/>
                <a:latin typeface="Helvetica" pitchFamily="2" charset="0"/>
                <a:ea typeface="+mn-ea"/>
                <a:cs typeface="+mn-cs"/>
              </a:rPr>
              <a:t>ullamco</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laboris</a:t>
            </a:r>
            <a:r>
              <a:rPr lang="en-US" sz="1400" b="0" i="0" kern="1200" dirty="0">
                <a:solidFill>
                  <a:srgbClr val="58595B"/>
                </a:solidFill>
                <a:effectLst/>
                <a:latin typeface="Helvetica" pitchFamily="2" charset="0"/>
                <a:ea typeface="+mn-ea"/>
                <a:cs typeface="+mn-cs"/>
              </a:rPr>
              <a:t> nisi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aliquip</a:t>
            </a:r>
            <a:r>
              <a:rPr lang="en-US" sz="1400" b="0" i="0" kern="1200" dirty="0">
                <a:solidFill>
                  <a:srgbClr val="58595B"/>
                </a:solidFill>
                <a:effectLst/>
                <a:latin typeface="Helvetica" pitchFamily="2" charset="0"/>
                <a:ea typeface="+mn-ea"/>
                <a:cs typeface="+mn-cs"/>
              </a:rPr>
              <a:t> ex </a:t>
            </a:r>
            <a:r>
              <a:rPr lang="en-US" sz="1400" b="0" i="0" kern="1200" dirty="0" err="1">
                <a:solidFill>
                  <a:srgbClr val="58595B"/>
                </a:solidFill>
                <a:effectLst/>
                <a:latin typeface="Helvetica" pitchFamily="2" charset="0"/>
                <a:ea typeface="+mn-ea"/>
                <a:cs typeface="+mn-cs"/>
              </a:rPr>
              <a:t>ead</a:t>
            </a:r>
            <a:r>
              <a:rPr lang="en-US" sz="1400" b="0" i="0" kern="1200" dirty="0">
                <a:solidFill>
                  <a:srgbClr val="58595B"/>
                </a:solidFill>
                <a:effectLst/>
                <a:latin typeface="Helvetica" pitchFamily="2" charset="0"/>
                <a:ea typeface="+mn-ea"/>
                <a:cs typeface="+mn-cs"/>
              </a:rPr>
              <a:t>.</a:t>
            </a:r>
          </a:p>
        </p:txBody>
      </p:sp>
      <p:sp>
        <p:nvSpPr>
          <p:cNvPr id="24" name="Text Placeholder 23">
            <a:extLst>
              <a:ext uri="{FF2B5EF4-FFF2-40B4-BE49-F238E27FC236}">
                <a16:creationId xmlns:a16="http://schemas.microsoft.com/office/drawing/2014/main" id="{B75E8B6C-2945-AB43-B572-F1D51C630C53}"/>
              </a:ext>
            </a:extLst>
          </p:cNvPr>
          <p:cNvSpPr>
            <a:spLocks noGrp="1"/>
          </p:cNvSpPr>
          <p:nvPr>
            <p:ph type="body" sz="quarter" idx="15" hasCustomPrompt="1"/>
          </p:nvPr>
        </p:nvSpPr>
        <p:spPr>
          <a:xfrm>
            <a:off x="1097280" y="1463040"/>
            <a:ext cx="3383280" cy="215444"/>
          </a:xfrm>
          <a:prstGeom prst="rect">
            <a:avLst/>
          </a:prstGeom>
        </p:spPr>
        <p:txBody>
          <a:bodyPr>
            <a:spAutoFit/>
          </a:bodyPr>
          <a:lstStyle>
            <a:lvl1pPr marL="0" indent="0">
              <a:lnSpc>
                <a:spcPct val="100000"/>
              </a:lnSpc>
              <a:buFontTx/>
              <a:buNone/>
              <a:defRPr b="1" i="0" cap="all" baseline="0">
                <a:latin typeface="Arial" panose="020B0604020202020204" pitchFamily="34" charset="0"/>
                <a:cs typeface="Arial" panose="020B0604020202020204" pitchFamily="34" charset="0"/>
              </a:defRPr>
            </a:lvl1pPr>
          </a:lstStyle>
          <a:p>
            <a:pPr lvl="0"/>
            <a:r>
              <a:rPr lang="en-US" dirty="0"/>
              <a:t>Column One Subhead</a:t>
            </a:r>
          </a:p>
        </p:txBody>
      </p:sp>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lvl1pPr>
              <a:defRPr>
                <a:latin typeface="Arial" panose="020B0604020202020204" pitchFamily="34" charset="0"/>
                <a:cs typeface="Arial" panose="020B0604020202020204" pitchFamily="34" charset="0"/>
              </a:defRPr>
            </a:lvl1pPr>
          </a:lstStyle>
          <a:p>
            <a:fld id="{0208F493-AC88-434C-85C6-8D8B21A8305D}" type="datetime4">
              <a:rPr lang="en-US" smtClean="0"/>
              <a:pPr/>
              <a:t>December 7, 2023</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lvl1pPr>
              <a:defRPr>
                <a:latin typeface="Arial" panose="020B0604020202020204" pitchFamily="34" charset="0"/>
                <a:cs typeface="Arial" panose="020B0604020202020204" pitchFamily="34" charset="0"/>
              </a:defRPr>
            </a:lvl1pPr>
          </a:lstStyle>
          <a:p>
            <a:fld id="{B6238B5B-F19C-E947-A0BC-87BD7983F871}" type="slidenum">
              <a:rPr lang="en-US" smtClean="0"/>
              <a:pPr/>
              <a:t>‹#›</a:t>
            </a:fld>
            <a:endParaRPr lang="en-US" dirty="0"/>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5029200" y="1828800"/>
            <a:ext cx="3383280" cy="1205209"/>
          </a:xfrm>
          <a:prstGeom prst="rect">
            <a:avLst/>
          </a:prstGeom>
        </p:spPr>
        <p:txBody>
          <a:bodyPr>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a:solidFill>
                  <a:srgbClr val="58595B"/>
                </a:solidFill>
                <a:latin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 Ut </a:t>
            </a:r>
            <a:r>
              <a:rPr lang="en-US" sz="1400" b="0" i="0" kern="1200" dirty="0" err="1">
                <a:solidFill>
                  <a:srgbClr val="58595B"/>
                </a:solidFill>
                <a:effectLst/>
                <a:latin typeface="Helvetica" pitchFamily="2" charset="0"/>
                <a:ea typeface="+mn-ea"/>
                <a:cs typeface="+mn-cs"/>
              </a:rPr>
              <a:t>enim</a:t>
            </a:r>
            <a:r>
              <a:rPr lang="en-US" sz="1400" b="0" i="0" kern="1200" dirty="0">
                <a:solidFill>
                  <a:srgbClr val="58595B"/>
                </a:solidFill>
                <a:effectLst/>
                <a:latin typeface="Helvetica" pitchFamily="2" charset="0"/>
                <a:ea typeface="+mn-ea"/>
                <a:cs typeface="+mn-cs"/>
              </a:rPr>
              <a:t> ad minim </a:t>
            </a:r>
            <a:r>
              <a:rPr lang="en-US" sz="1400" b="0" i="0" kern="1200" dirty="0" err="1">
                <a:solidFill>
                  <a:srgbClr val="58595B"/>
                </a:solidFill>
                <a:effectLst/>
                <a:latin typeface="Helvetica" pitchFamily="2" charset="0"/>
                <a:ea typeface="+mn-ea"/>
                <a:cs typeface="+mn-cs"/>
              </a:rPr>
              <a:t>veniam</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quis</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nostrud</a:t>
            </a:r>
            <a:r>
              <a:rPr lang="en-US" sz="1400" b="0" i="0" kern="1200" dirty="0">
                <a:solidFill>
                  <a:srgbClr val="58595B"/>
                </a:solidFill>
                <a:effectLst/>
                <a:latin typeface="Helvetica" pitchFamily="2" charset="0"/>
                <a:ea typeface="+mn-ea"/>
                <a:cs typeface="+mn-cs"/>
              </a:rPr>
              <a:t> exercitation </a:t>
            </a:r>
            <a:r>
              <a:rPr lang="en-US" sz="1400" b="0" i="0" kern="1200" dirty="0" err="1">
                <a:solidFill>
                  <a:srgbClr val="58595B"/>
                </a:solidFill>
                <a:effectLst/>
                <a:latin typeface="Helvetica" pitchFamily="2" charset="0"/>
                <a:ea typeface="+mn-ea"/>
                <a:cs typeface="+mn-cs"/>
              </a:rPr>
              <a:t>ullamco</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laboris</a:t>
            </a:r>
            <a:r>
              <a:rPr lang="en-US" sz="1400" b="0" i="0" kern="1200" dirty="0">
                <a:solidFill>
                  <a:srgbClr val="58595B"/>
                </a:solidFill>
                <a:effectLst/>
                <a:latin typeface="Helvetica" pitchFamily="2" charset="0"/>
                <a:ea typeface="+mn-ea"/>
                <a:cs typeface="+mn-cs"/>
              </a:rPr>
              <a:t> nisi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aliquip</a:t>
            </a:r>
            <a:r>
              <a:rPr lang="en-US" sz="1400" b="0" i="0" kern="1200" dirty="0">
                <a:solidFill>
                  <a:srgbClr val="58595B"/>
                </a:solidFill>
                <a:effectLst/>
                <a:latin typeface="Helvetica" pitchFamily="2" charset="0"/>
                <a:ea typeface="+mn-ea"/>
                <a:cs typeface="+mn-cs"/>
              </a:rPr>
              <a:t> ex </a:t>
            </a:r>
            <a:r>
              <a:rPr lang="en-US" sz="1400" b="0" i="0" kern="1200" dirty="0" err="1">
                <a:solidFill>
                  <a:srgbClr val="58595B"/>
                </a:solidFill>
                <a:effectLst/>
                <a:latin typeface="Helvetica" pitchFamily="2" charset="0"/>
                <a:ea typeface="+mn-ea"/>
                <a:cs typeface="+mn-cs"/>
              </a:rPr>
              <a:t>ead</a:t>
            </a:r>
            <a:r>
              <a:rPr lang="en-US" sz="1400" b="0" i="0" kern="1200" dirty="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5029200" y="1463040"/>
            <a:ext cx="3383280" cy="219456"/>
          </a:xfrm>
          <a:prstGeom prst="rect">
            <a:avLst/>
          </a:prstGeom>
        </p:spPr>
        <p:txBody>
          <a:bodyPr/>
          <a:lstStyle>
            <a:lvl1pPr marL="0" indent="0">
              <a:lnSpc>
                <a:spcPct val="100000"/>
              </a:lnSpc>
              <a:buFontTx/>
              <a:buNone/>
              <a:defRPr b="1" i="0" cap="all" baseline="0">
                <a:latin typeface="Arial" panose="020B0604020202020204" pitchFamily="34" charset="0"/>
                <a:cs typeface="Arial" panose="020B0604020202020204" pitchFamily="34" charset="0"/>
              </a:defRPr>
            </a:lvl1pPr>
          </a:lstStyle>
          <a:p>
            <a:pPr lvl="0"/>
            <a:r>
              <a:rPr lang="en-US" dirty="0"/>
              <a:t>Column Two Subhead</a:t>
            </a:r>
          </a:p>
        </p:txBody>
      </p:sp>
      <p:sp>
        <p:nvSpPr>
          <p:cNvPr id="2" name="Title 1">
            <a:extLst>
              <a:ext uri="{FF2B5EF4-FFF2-40B4-BE49-F238E27FC236}">
                <a16:creationId xmlns:a16="http://schemas.microsoft.com/office/drawing/2014/main" id="{B3E3FFDB-27DF-174A-9ED2-F20F22E29A5C}"/>
              </a:ext>
            </a:extLst>
          </p:cNvPr>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dirty="0"/>
              <a:t>Header w/two columns</a:t>
            </a:r>
          </a:p>
        </p:txBody>
      </p:sp>
    </p:spTree>
    <p:extLst>
      <p:ext uri="{BB962C8B-B14F-4D97-AF65-F5344CB8AC3E}">
        <p14:creationId xmlns:p14="http://schemas.microsoft.com/office/powerpoint/2010/main" val="2483667450"/>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Header w/table">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lvl1pPr>
              <a:defRPr>
                <a:latin typeface="Arial" panose="020B0604020202020204" pitchFamily="34" charset="0"/>
                <a:cs typeface="Arial" panose="020B0604020202020204" pitchFamily="34" charset="0"/>
              </a:defRPr>
            </a:lvl1pPr>
          </a:lstStyle>
          <a:p>
            <a:r>
              <a:rPr lang="en-US"/>
              <a:t>June 2, 2022</a:t>
            </a:r>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lvl1pPr>
              <a:defRPr>
                <a:latin typeface="Arial" panose="020B0604020202020204" pitchFamily="34" charset="0"/>
                <a:cs typeface="Arial" panose="020B0604020202020204" pitchFamily="34" charset="0"/>
              </a:defRPr>
            </a:lvl1pPr>
          </a:lstStyle>
          <a:p>
            <a:fld id="{B6238B5B-F19C-E947-A0BC-87BD7983F871}" type="slidenum">
              <a:rPr lang="en-US" smtClean="0"/>
              <a:pPr/>
              <a:t>‹#›</a:t>
            </a:fld>
            <a:endParaRPr lang="en-US" dirty="0"/>
          </a:p>
        </p:txBody>
      </p:sp>
      <p:sp>
        <p:nvSpPr>
          <p:cNvPr id="3" name="Title 2">
            <a:extLst>
              <a:ext uri="{FF2B5EF4-FFF2-40B4-BE49-F238E27FC236}">
                <a16:creationId xmlns:a16="http://schemas.microsoft.com/office/drawing/2014/main" id="{3BE623E0-A664-AE40-BA0B-DD28927DB98C}"/>
              </a:ext>
            </a:extLst>
          </p:cNvPr>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dirty="0"/>
              <a:t>Header w/table</a:t>
            </a:r>
          </a:p>
        </p:txBody>
      </p:sp>
      <p:sp>
        <p:nvSpPr>
          <p:cNvPr id="4" name="Table Placeholder 3">
            <a:extLst>
              <a:ext uri="{FF2B5EF4-FFF2-40B4-BE49-F238E27FC236}">
                <a16:creationId xmlns:a16="http://schemas.microsoft.com/office/drawing/2014/main" id="{DC239404-90E7-C24E-AFE4-2269257F0B4F}"/>
              </a:ext>
            </a:extLst>
          </p:cNvPr>
          <p:cNvSpPr>
            <a:spLocks noGrp="1"/>
          </p:cNvSpPr>
          <p:nvPr>
            <p:ph type="tbl" sz="quarter" idx="20"/>
          </p:nvPr>
        </p:nvSpPr>
        <p:spPr>
          <a:xfrm>
            <a:off x="1097280" y="1463040"/>
            <a:ext cx="6400800" cy="3108960"/>
          </a:xfrm>
          <a:prstGeom prst="rect">
            <a:avLst/>
          </a:prstGeom>
          <a:solidFill>
            <a:srgbClr val="DBE7F5"/>
          </a:solidFill>
        </p:spPr>
        <p:txBody>
          <a:bodyPr wrap="none" anchor="t" anchorCtr="1">
            <a:noAutofit/>
          </a:bodyPr>
          <a:lstStyle>
            <a:lvl1pPr marL="0" indent="0" algn="ctr">
              <a:buNone/>
              <a:defRPr>
                <a:solidFill>
                  <a:srgbClr val="898989"/>
                </a:solidFill>
                <a:latin typeface="Arial" panose="020B0604020202020204" pitchFamily="34" charset="0"/>
                <a:cs typeface="Arial" panose="020B0604020202020204" pitchFamily="34" charset="0"/>
              </a:defRPr>
            </a:lvl1pPr>
          </a:lstStyle>
          <a:p>
            <a:r>
              <a:rPr lang="en-US" dirty="0"/>
              <a:t>Click icon to add table</a:t>
            </a:r>
          </a:p>
        </p:txBody>
      </p:sp>
      <p:sp>
        <p:nvSpPr>
          <p:cNvPr id="7" name="Text Placeholder 3">
            <a:extLst>
              <a:ext uri="{FF2B5EF4-FFF2-40B4-BE49-F238E27FC236}">
                <a16:creationId xmlns:a16="http://schemas.microsoft.com/office/drawing/2014/main" id="{333AD3F6-9F07-D947-93D3-62C883A521CD}"/>
              </a:ext>
            </a:extLst>
          </p:cNvPr>
          <p:cNvSpPr>
            <a:spLocks noGrp="1"/>
          </p:cNvSpPr>
          <p:nvPr>
            <p:ph type="body" sz="quarter" idx="12" hasCustomPrompt="1"/>
          </p:nvPr>
        </p:nvSpPr>
        <p:spPr>
          <a:xfrm>
            <a:off x="7739808" y="1463040"/>
            <a:ext cx="1139015" cy="1231106"/>
          </a:xfrm>
          <a:prstGeom prst="rect">
            <a:avLst/>
          </a:prstGeom>
        </p:spPr>
        <p:txBody>
          <a:bodyPr wrap="square" lIns="0">
            <a:spAutoFit/>
          </a:bodyPr>
          <a:lstStyle>
            <a:lvl1pPr marL="0" indent="0" algn="l">
              <a:lnSpc>
                <a:spcPct val="100000"/>
              </a:lnSpc>
              <a:buNone/>
              <a:defRPr sz="800" b="0">
                <a:solidFill>
                  <a:srgbClr val="FF00FF"/>
                </a:solidFill>
                <a:latin typeface="Arial" panose="020B0604020202020204" pitchFamily="34" charset="0"/>
                <a:cs typeface="Arial" panose="020B0604020202020204" pitchFamily="34" charset="0"/>
              </a:defRPr>
            </a:lvl1pPr>
            <a:lvl2pPr marL="342900" indent="0">
              <a:buNone/>
              <a:defRPr>
                <a:solidFill>
                  <a:srgbClr val="FF0000"/>
                </a:solidFill>
              </a:defRPr>
            </a:lvl2pPr>
            <a:lvl3pPr marL="685800" indent="0">
              <a:buNone/>
              <a:defRPr>
                <a:solidFill>
                  <a:srgbClr val="FF0000"/>
                </a:solidFill>
              </a:defRPr>
            </a:lvl3pPr>
            <a:lvl4pPr marL="1028700" indent="0">
              <a:buNone/>
              <a:defRPr>
                <a:solidFill>
                  <a:srgbClr val="FF0000"/>
                </a:solidFill>
              </a:defRPr>
            </a:lvl4pPr>
            <a:lvl5pPr marL="1371600" indent="0">
              <a:buNone/>
              <a:defRPr>
                <a:solidFill>
                  <a:srgbClr val="FF0000"/>
                </a:solidFill>
              </a:defRPr>
            </a:lvl5pPr>
          </a:lstStyle>
          <a:p>
            <a:pPr lvl="0"/>
            <a:r>
              <a:rPr lang="en-US" dirty="0"/>
              <a:t>Input data using this custom table. If you’re not sure you’ll need this table, we recommend HIDING the slide temporarily instead of deleting it. If deleted, the custom table can be recovered from the master source file. </a:t>
            </a:r>
          </a:p>
        </p:txBody>
      </p:sp>
    </p:spTree>
    <p:extLst>
      <p:ext uri="{BB962C8B-B14F-4D97-AF65-F5344CB8AC3E}">
        <p14:creationId xmlns:p14="http://schemas.microsoft.com/office/powerpoint/2010/main" val="3299201066"/>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hank You">
  <p:cSld name="Thank You">
    <p:spTree>
      <p:nvGrpSpPr>
        <p:cNvPr id="1" name="Shape 29"/>
        <p:cNvGrpSpPr/>
        <p:nvPr/>
      </p:nvGrpSpPr>
      <p:grpSpPr>
        <a:xfrm>
          <a:off x="0" y="0"/>
          <a:ext cx="0" cy="0"/>
          <a:chOff x="0" y="0"/>
          <a:chExt cx="0" cy="0"/>
        </a:xfrm>
      </p:grpSpPr>
      <p:sp>
        <p:nvSpPr>
          <p:cNvPr id="30" name="Google Shape;30;p35"/>
          <p:cNvSpPr/>
          <p:nvPr/>
        </p:nvSpPr>
        <p:spPr>
          <a:xfrm>
            <a:off x="640080" y="2468880"/>
            <a:ext cx="7772400" cy="36576"/>
          </a:xfrm>
          <a:prstGeom prst="rect">
            <a:avLst/>
          </a:prstGeom>
          <a:solidFill>
            <a:srgbClr val="FFD1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mn-lt"/>
              <a:ea typeface="Helvetica Neue"/>
              <a:cs typeface="Helvetica Neue"/>
              <a:sym typeface="Helvetica Neue"/>
            </a:endParaRPr>
          </a:p>
        </p:txBody>
      </p:sp>
      <p:sp>
        <p:nvSpPr>
          <p:cNvPr id="31" name="Google Shape;31;p35"/>
          <p:cNvSpPr txBox="1"/>
          <p:nvPr/>
        </p:nvSpPr>
        <p:spPr>
          <a:xfrm>
            <a:off x="640080" y="1874520"/>
            <a:ext cx="7772400" cy="553998"/>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chemeClr val="lt1"/>
                </a:solidFill>
                <a:latin typeface="+mn-lt"/>
                <a:ea typeface="Helvetica Neue"/>
                <a:cs typeface="Helvetica Neue"/>
                <a:sym typeface="Helvetica Neue"/>
              </a:rPr>
              <a:t>Thank You</a:t>
            </a:r>
            <a:endParaRPr sz="1400" b="0" i="0" u="none" strike="noStrike" cap="none" dirty="0">
              <a:solidFill>
                <a:srgbClr val="000000"/>
              </a:solidFill>
              <a:latin typeface="+mn-lt"/>
              <a:ea typeface="Arial"/>
              <a:cs typeface="Arial"/>
              <a:sym typeface="Arial"/>
            </a:endParaRPr>
          </a:p>
        </p:txBody>
      </p:sp>
      <p:sp>
        <p:nvSpPr>
          <p:cNvPr id="32" name="Google Shape;32;p35"/>
          <p:cNvSpPr txBox="1">
            <a:spLocks noGrp="1"/>
          </p:cNvSpPr>
          <p:nvPr>
            <p:ph type="dt" idx="10"/>
          </p:nvPr>
        </p:nvSpPr>
        <p:spPr>
          <a:xfrm>
            <a:off x="4297680" y="4754880"/>
            <a:ext cx="2117634"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33" name="Google Shape;33;p35"/>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mn-lt"/>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Header w/one image on Left">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lvl1pPr>
              <a:defRPr>
                <a:latin typeface="Arial" panose="020B0604020202020204" pitchFamily="34" charset="0"/>
                <a:cs typeface="Arial" panose="020B0604020202020204" pitchFamily="34" charset="0"/>
              </a:defRPr>
            </a:lvl1pPr>
          </a:lstStyle>
          <a:p>
            <a:fld id="{AF4F0894-4C05-9C4E-B600-D9ECD898A4E1}" type="datetime4">
              <a:rPr lang="en-US" smtClean="0"/>
              <a:pPr/>
              <a:t>December 7, 2023</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lvl1pPr>
              <a:defRPr>
                <a:latin typeface="Arial" panose="020B0604020202020204" pitchFamily="34" charset="0"/>
                <a:cs typeface="Arial" panose="020B0604020202020204" pitchFamily="34" charset="0"/>
              </a:defRPr>
            </a:lvl1pPr>
          </a:lstStyle>
          <a:p>
            <a:fld id="{B6238B5B-F19C-E947-A0BC-87BD7983F871}" type="slidenum">
              <a:rPr lang="en-US" smtClean="0"/>
              <a:pPr/>
              <a:t>‹#›</a:t>
            </a:fld>
            <a:endParaRPr lang="en-US" dirty="0"/>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4572000" y="1828800"/>
            <a:ext cx="3840478" cy="1205209"/>
          </a:xfrm>
          <a:prstGeom prst="rect">
            <a:avLst/>
          </a:prstGeom>
        </p:spPr>
        <p:txBody>
          <a:bodyPr lIns="365760">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 Ut </a:t>
            </a:r>
            <a:r>
              <a:rPr lang="en-US" sz="1400" b="0" i="0" kern="1200" dirty="0" err="1">
                <a:solidFill>
                  <a:srgbClr val="58595B"/>
                </a:solidFill>
                <a:effectLst/>
                <a:latin typeface="Helvetica" pitchFamily="2" charset="0"/>
                <a:ea typeface="+mn-ea"/>
                <a:cs typeface="+mn-cs"/>
              </a:rPr>
              <a:t>enim</a:t>
            </a:r>
            <a:r>
              <a:rPr lang="en-US" sz="1400" b="0" i="0" kern="1200" dirty="0">
                <a:solidFill>
                  <a:srgbClr val="58595B"/>
                </a:solidFill>
                <a:effectLst/>
                <a:latin typeface="Helvetica" pitchFamily="2" charset="0"/>
                <a:ea typeface="+mn-ea"/>
                <a:cs typeface="+mn-cs"/>
              </a:rPr>
              <a:t> ad minim </a:t>
            </a:r>
            <a:r>
              <a:rPr lang="en-US" sz="1400" b="0" i="0" kern="1200" dirty="0" err="1">
                <a:solidFill>
                  <a:srgbClr val="58595B"/>
                </a:solidFill>
                <a:effectLst/>
                <a:latin typeface="Helvetica" pitchFamily="2" charset="0"/>
                <a:ea typeface="+mn-ea"/>
                <a:cs typeface="+mn-cs"/>
              </a:rPr>
              <a:t>veniam</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quis</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nostrud</a:t>
            </a:r>
            <a:r>
              <a:rPr lang="en-US" sz="1400" b="0" i="0" kern="1200" dirty="0">
                <a:solidFill>
                  <a:srgbClr val="58595B"/>
                </a:solidFill>
                <a:effectLst/>
                <a:latin typeface="Helvetica" pitchFamily="2" charset="0"/>
                <a:ea typeface="+mn-ea"/>
                <a:cs typeface="+mn-cs"/>
              </a:rPr>
              <a:t> exercitation </a:t>
            </a:r>
            <a:r>
              <a:rPr lang="en-US" sz="1400" b="0" i="0" kern="1200" dirty="0" err="1">
                <a:solidFill>
                  <a:srgbClr val="58595B"/>
                </a:solidFill>
                <a:effectLst/>
                <a:latin typeface="Helvetica" pitchFamily="2" charset="0"/>
                <a:ea typeface="+mn-ea"/>
                <a:cs typeface="+mn-cs"/>
              </a:rPr>
              <a:t>ullamco</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laboris</a:t>
            </a:r>
            <a:r>
              <a:rPr lang="en-US" sz="1400" b="0" i="0" kern="1200" dirty="0">
                <a:solidFill>
                  <a:srgbClr val="58595B"/>
                </a:solidFill>
                <a:effectLst/>
                <a:latin typeface="Helvetica" pitchFamily="2" charset="0"/>
                <a:ea typeface="+mn-ea"/>
                <a:cs typeface="+mn-cs"/>
              </a:rPr>
              <a:t> nisi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aliquip</a:t>
            </a:r>
            <a:r>
              <a:rPr lang="en-US" sz="1400" b="0" i="0" kern="1200" dirty="0">
                <a:solidFill>
                  <a:srgbClr val="58595B"/>
                </a:solidFill>
                <a:effectLst/>
                <a:latin typeface="Helvetica" pitchFamily="2" charset="0"/>
                <a:ea typeface="+mn-ea"/>
                <a:cs typeface="+mn-cs"/>
              </a:rPr>
              <a:t> ex </a:t>
            </a:r>
            <a:r>
              <a:rPr lang="en-US" sz="1400" b="0" i="0" kern="1200" dirty="0" err="1">
                <a:solidFill>
                  <a:srgbClr val="58595B"/>
                </a:solidFill>
                <a:effectLst/>
                <a:latin typeface="Helvetica" pitchFamily="2" charset="0"/>
                <a:ea typeface="+mn-ea"/>
                <a:cs typeface="+mn-cs"/>
              </a:rPr>
              <a:t>ead</a:t>
            </a:r>
            <a:r>
              <a:rPr lang="en-US" sz="1400" b="0" i="0" kern="1200" dirty="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4571999" y="1463040"/>
            <a:ext cx="3840479" cy="219456"/>
          </a:xfrm>
          <a:prstGeom prst="rect">
            <a:avLst/>
          </a:prstGeom>
        </p:spPr>
        <p:txBody>
          <a:bodyPr lIns="365760" rIns="0"/>
          <a:lstStyle>
            <a:lvl1pPr marL="0" indent="0">
              <a:lnSpc>
                <a:spcPct val="100000"/>
              </a:lnSpc>
              <a:buFontTx/>
              <a:buNone/>
              <a:defRPr b="1" i="0" cap="all" baseline="0">
                <a:latin typeface="Arial" panose="020B0604020202020204" pitchFamily="34" charset="0"/>
                <a:cs typeface="Arial" panose="020B0604020202020204" pitchFamily="34" charset="0"/>
              </a:defRPr>
            </a:lvl1pPr>
          </a:lstStyle>
          <a:p>
            <a:pPr lvl="0"/>
            <a:r>
              <a:rPr lang="en-US" dirty="0"/>
              <a:t>SUBHEAD</a:t>
            </a:r>
          </a:p>
        </p:txBody>
      </p:sp>
      <p:sp>
        <p:nvSpPr>
          <p:cNvPr id="3" name="Picture Placeholder 2">
            <a:extLst>
              <a:ext uri="{FF2B5EF4-FFF2-40B4-BE49-F238E27FC236}">
                <a16:creationId xmlns:a16="http://schemas.microsoft.com/office/drawing/2014/main" id="{3567B317-BBC9-8047-B52F-0FE9612A42BF}"/>
              </a:ext>
            </a:extLst>
          </p:cNvPr>
          <p:cNvSpPr>
            <a:spLocks noGrp="1"/>
          </p:cNvSpPr>
          <p:nvPr>
            <p:ph type="pic" sz="quarter" idx="22"/>
          </p:nvPr>
        </p:nvSpPr>
        <p:spPr>
          <a:xfrm>
            <a:off x="640080" y="1463040"/>
            <a:ext cx="3931920" cy="310896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Arial" panose="020B0604020202020204" pitchFamily="34" charset="0"/>
                <a:cs typeface="Arial" panose="020B0604020202020204" pitchFamily="34" charset="0"/>
              </a:defRPr>
            </a:lvl1pPr>
          </a:lstStyle>
          <a:p>
            <a:r>
              <a:rPr lang="en-US" dirty="0"/>
              <a:t>Click icon to add picture</a:t>
            </a:r>
          </a:p>
        </p:txBody>
      </p:sp>
      <p:sp>
        <p:nvSpPr>
          <p:cNvPr id="2" name="Title 1">
            <a:extLst>
              <a:ext uri="{FF2B5EF4-FFF2-40B4-BE49-F238E27FC236}">
                <a16:creationId xmlns:a16="http://schemas.microsoft.com/office/drawing/2014/main" id="{E9E129D3-DC40-9145-85FB-07D3D32FEFDC}"/>
              </a:ext>
            </a:extLst>
          </p:cNvPr>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dirty="0"/>
              <a:t>Header w/one image on left</a:t>
            </a:r>
          </a:p>
        </p:txBody>
      </p:sp>
    </p:spTree>
    <p:extLst>
      <p:ext uri="{BB962C8B-B14F-4D97-AF65-F5344CB8AC3E}">
        <p14:creationId xmlns:p14="http://schemas.microsoft.com/office/powerpoint/2010/main" val="820134412"/>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Header w/one image on Right">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lvl1pPr>
              <a:defRPr>
                <a:latin typeface="Arial" panose="020B0604020202020204" pitchFamily="34" charset="0"/>
                <a:cs typeface="Arial" panose="020B0604020202020204" pitchFamily="34" charset="0"/>
              </a:defRPr>
            </a:lvl1pPr>
          </a:lstStyle>
          <a:p>
            <a:fld id="{C5558416-D4A5-2C4B-BFD9-97D61B9D22FA}" type="datetime4">
              <a:rPr lang="en-US" smtClean="0"/>
              <a:pPr/>
              <a:t>December 7, 2023</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lvl1pPr>
              <a:defRPr>
                <a:latin typeface="Arial" panose="020B0604020202020204" pitchFamily="34" charset="0"/>
                <a:cs typeface="Arial" panose="020B0604020202020204" pitchFamily="34" charset="0"/>
              </a:defRPr>
            </a:lvl1pPr>
          </a:lstStyle>
          <a:p>
            <a:fld id="{B6238B5B-F19C-E947-A0BC-87BD7983F871}" type="slidenum">
              <a:rPr lang="en-US" smtClean="0"/>
              <a:pPr/>
              <a:t>‹#›</a:t>
            </a:fld>
            <a:endParaRPr lang="en-US" dirty="0"/>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640080" y="1828800"/>
            <a:ext cx="3840480" cy="1205209"/>
          </a:xfrm>
          <a:prstGeom prst="rect">
            <a:avLst/>
          </a:prstGeom>
        </p:spPr>
        <p:txBody>
          <a:bodyPr lIns="0" rIns="36576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 Ut </a:t>
            </a:r>
            <a:r>
              <a:rPr lang="en-US" sz="1400" b="0" i="0" kern="1200" dirty="0" err="1">
                <a:solidFill>
                  <a:srgbClr val="58595B"/>
                </a:solidFill>
                <a:effectLst/>
                <a:latin typeface="Helvetica" pitchFamily="2" charset="0"/>
                <a:ea typeface="+mn-ea"/>
                <a:cs typeface="+mn-cs"/>
              </a:rPr>
              <a:t>enim</a:t>
            </a:r>
            <a:r>
              <a:rPr lang="en-US" sz="1400" b="0" i="0" kern="1200" dirty="0">
                <a:solidFill>
                  <a:srgbClr val="58595B"/>
                </a:solidFill>
                <a:effectLst/>
                <a:latin typeface="Helvetica" pitchFamily="2" charset="0"/>
                <a:ea typeface="+mn-ea"/>
                <a:cs typeface="+mn-cs"/>
              </a:rPr>
              <a:t> ad minim </a:t>
            </a:r>
            <a:r>
              <a:rPr lang="en-US" sz="1400" b="0" i="0" kern="1200" dirty="0" err="1">
                <a:solidFill>
                  <a:srgbClr val="58595B"/>
                </a:solidFill>
                <a:effectLst/>
                <a:latin typeface="Helvetica" pitchFamily="2" charset="0"/>
                <a:ea typeface="+mn-ea"/>
                <a:cs typeface="+mn-cs"/>
              </a:rPr>
              <a:t>veniam</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quis</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nostrud</a:t>
            </a:r>
            <a:r>
              <a:rPr lang="en-US" sz="1400" b="0" i="0" kern="1200" dirty="0">
                <a:solidFill>
                  <a:srgbClr val="58595B"/>
                </a:solidFill>
                <a:effectLst/>
                <a:latin typeface="Helvetica" pitchFamily="2" charset="0"/>
                <a:ea typeface="+mn-ea"/>
                <a:cs typeface="+mn-cs"/>
              </a:rPr>
              <a:t> exercitation </a:t>
            </a:r>
            <a:r>
              <a:rPr lang="en-US" sz="1400" b="0" i="0" kern="1200" dirty="0" err="1">
                <a:solidFill>
                  <a:srgbClr val="58595B"/>
                </a:solidFill>
                <a:effectLst/>
                <a:latin typeface="Helvetica" pitchFamily="2" charset="0"/>
                <a:ea typeface="+mn-ea"/>
                <a:cs typeface="+mn-cs"/>
              </a:rPr>
              <a:t>ullamco</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laboris</a:t>
            </a:r>
            <a:r>
              <a:rPr lang="en-US" sz="1400" b="0" i="0" kern="1200" dirty="0">
                <a:solidFill>
                  <a:srgbClr val="58595B"/>
                </a:solidFill>
                <a:effectLst/>
                <a:latin typeface="Helvetica" pitchFamily="2" charset="0"/>
                <a:ea typeface="+mn-ea"/>
                <a:cs typeface="+mn-cs"/>
              </a:rPr>
              <a:t> nisi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aliquip</a:t>
            </a:r>
            <a:r>
              <a:rPr lang="en-US" sz="1400" b="0" i="0" kern="1200" dirty="0">
                <a:solidFill>
                  <a:srgbClr val="58595B"/>
                </a:solidFill>
                <a:effectLst/>
                <a:latin typeface="Helvetica" pitchFamily="2" charset="0"/>
                <a:ea typeface="+mn-ea"/>
                <a:cs typeface="+mn-cs"/>
              </a:rPr>
              <a:t> ex </a:t>
            </a:r>
            <a:r>
              <a:rPr lang="en-US" sz="1400" b="0" i="0" kern="1200" dirty="0" err="1">
                <a:solidFill>
                  <a:srgbClr val="58595B"/>
                </a:solidFill>
                <a:effectLst/>
                <a:latin typeface="Helvetica" pitchFamily="2" charset="0"/>
                <a:ea typeface="+mn-ea"/>
                <a:cs typeface="+mn-cs"/>
              </a:rPr>
              <a:t>ead</a:t>
            </a:r>
            <a:r>
              <a:rPr lang="en-US" sz="1400" b="0" i="0" kern="1200" dirty="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640080" y="1463040"/>
            <a:ext cx="3840479" cy="219456"/>
          </a:xfrm>
          <a:prstGeom prst="rect">
            <a:avLst/>
          </a:prstGeom>
        </p:spPr>
        <p:txBody>
          <a:bodyPr lIns="0" rIns="365760"/>
          <a:lstStyle>
            <a:lvl1pPr marL="0" indent="0">
              <a:lnSpc>
                <a:spcPct val="100000"/>
              </a:lnSpc>
              <a:buFontTx/>
              <a:buNone/>
              <a:defRPr b="1" i="0" cap="all" baseline="0">
                <a:latin typeface="Arial" panose="020B0604020202020204" pitchFamily="34" charset="0"/>
                <a:cs typeface="Arial" panose="020B0604020202020204" pitchFamily="34" charset="0"/>
              </a:defRPr>
            </a:lvl1pPr>
          </a:lstStyle>
          <a:p>
            <a:pPr lvl="0"/>
            <a:r>
              <a:rPr lang="en-US" dirty="0"/>
              <a:t>SUBHEAD</a:t>
            </a:r>
          </a:p>
        </p:txBody>
      </p:sp>
      <p:sp>
        <p:nvSpPr>
          <p:cNvPr id="3" name="Picture Placeholder 2">
            <a:extLst>
              <a:ext uri="{FF2B5EF4-FFF2-40B4-BE49-F238E27FC236}">
                <a16:creationId xmlns:a16="http://schemas.microsoft.com/office/drawing/2014/main" id="{3567B317-BBC9-8047-B52F-0FE9612A42BF}"/>
              </a:ext>
            </a:extLst>
          </p:cNvPr>
          <p:cNvSpPr>
            <a:spLocks noGrp="1"/>
          </p:cNvSpPr>
          <p:nvPr>
            <p:ph type="pic" sz="quarter" idx="22"/>
          </p:nvPr>
        </p:nvSpPr>
        <p:spPr>
          <a:xfrm>
            <a:off x="4480559" y="1463040"/>
            <a:ext cx="3931920" cy="310896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2" name="Title 1">
            <a:extLst>
              <a:ext uri="{FF2B5EF4-FFF2-40B4-BE49-F238E27FC236}">
                <a16:creationId xmlns:a16="http://schemas.microsoft.com/office/drawing/2014/main" id="{E9E129D3-DC40-9145-85FB-07D3D32FEFDC}"/>
              </a:ext>
            </a:extLst>
          </p:cNvPr>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dirty="0"/>
              <a:t>Header w/one image on right</a:t>
            </a:r>
          </a:p>
        </p:txBody>
      </p:sp>
    </p:spTree>
    <p:extLst>
      <p:ext uri="{BB962C8B-B14F-4D97-AF65-F5344CB8AC3E}">
        <p14:creationId xmlns:p14="http://schemas.microsoft.com/office/powerpoint/2010/main" val="3429298362"/>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eader w/two images">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lvl1pPr>
              <a:defRPr>
                <a:latin typeface="Arial" panose="020B0604020202020204" pitchFamily="34" charset="0"/>
                <a:cs typeface="Arial" panose="020B0604020202020204" pitchFamily="34" charset="0"/>
              </a:defRPr>
            </a:lvl1pPr>
          </a:lstStyle>
          <a:p>
            <a:fld id="{A44ACDD2-15F2-0B4C-A54B-A39030A6F076}" type="datetime4">
              <a:rPr lang="en-US" smtClean="0"/>
              <a:pPr/>
              <a:t>December 7, 2023</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lvl1pPr>
              <a:defRPr>
                <a:latin typeface="Arial" panose="020B0604020202020204" pitchFamily="34" charset="0"/>
                <a:cs typeface="Arial" panose="020B0604020202020204" pitchFamily="34" charset="0"/>
              </a:defRPr>
            </a:lvl1pPr>
          </a:lstStyle>
          <a:p>
            <a:fld id="{B6238B5B-F19C-E947-A0BC-87BD7983F871}" type="slidenum">
              <a:rPr lang="en-US" smtClean="0"/>
              <a:pPr/>
              <a:t>‹#›</a:t>
            </a:fld>
            <a:endParaRPr lang="en-US" dirty="0"/>
          </a:p>
        </p:txBody>
      </p:sp>
      <p:sp>
        <p:nvSpPr>
          <p:cNvPr id="11" name="Picture Placeholder 2">
            <a:extLst>
              <a:ext uri="{FF2B5EF4-FFF2-40B4-BE49-F238E27FC236}">
                <a16:creationId xmlns:a16="http://schemas.microsoft.com/office/drawing/2014/main" id="{1DAC8BF1-9424-6B48-95ED-2528BCFCB126}"/>
              </a:ext>
            </a:extLst>
          </p:cNvPr>
          <p:cNvSpPr>
            <a:spLocks noGrp="1"/>
          </p:cNvSpPr>
          <p:nvPr>
            <p:ph type="pic" sz="quarter" idx="23"/>
          </p:nvPr>
        </p:nvSpPr>
        <p:spPr>
          <a:xfrm>
            <a:off x="639952" y="1463040"/>
            <a:ext cx="3749039" cy="205740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2" name="Text Placeholder 19">
            <a:extLst>
              <a:ext uri="{FF2B5EF4-FFF2-40B4-BE49-F238E27FC236}">
                <a16:creationId xmlns:a16="http://schemas.microsoft.com/office/drawing/2014/main" id="{1F4621DD-0EC3-7B40-9C5B-544E9945AB7E}"/>
              </a:ext>
            </a:extLst>
          </p:cNvPr>
          <p:cNvSpPr>
            <a:spLocks noGrp="1"/>
          </p:cNvSpPr>
          <p:nvPr>
            <p:ph type="body" sz="quarter" idx="28" hasCustomPrompt="1"/>
          </p:nvPr>
        </p:nvSpPr>
        <p:spPr>
          <a:xfrm>
            <a:off x="640080" y="3566160"/>
            <a:ext cx="3749039" cy="767454"/>
          </a:xfrm>
          <a:prstGeom prst="rect">
            <a:avLst/>
          </a:prstGeom>
        </p:spPr>
        <p:txBody>
          <a:bodyPr lIns="0" tIns="18288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a:t>
            </a:r>
          </a:p>
        </p:txBody>
      </p:sp>
      <p:sp>
        <p:nvSpPr>
          <p:cNvPr id="2" name="Title 1">
            <a:extLst>
              <a:ext uri="{FF2B5EF4-FFF2-40B4-BE49-F238E27FC236}">
                <a16:creationId xmlns:a16="http://schemas.microsoft.com/office/drawing/2014/main" id="{83A7ADB9-B0E1-624C-B3FB-2E094D93977F}"/>
              </a:ext>
            </a:extLst>
          </p:cNvPr>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dirty="0"/>
              <a:t>Header w/two images</a:t>
            </a:r>
          </a:p>
        </p:txBody>
      </p:sp>
      <p:sp>
        <p:nvSpPr>
          <p:cNvPr id="9" name="Picture Placeholder 2">
            <a:extLst>
              <a:ext uri="{FF2B5EF4-FFF2-40B4-BE49-F238E27FC236}">
                <a16:creationId xmlns:a16="http://schemas.microsoft.com/office/drawing/2014/main" id="{008D5794-D0A3-9A4A-8E55-31C816DBB18B}"/>
              </a:ext>
            </a:extLst>
          </p:cNvPr>
          <p:cNvSpPr>
            <a:spLocks noGrp="1"/>
          </p:cNvSpPr>
          <p:nvPr>
            <p:ph type="pic" sz="quarter" idx="29"/>
          </p:nvPr>
        </p:nvSpPr>
        <p:spPr>
          <a:xfrm>
            <a:off x="4666262" y="1466850"/>
            <a:ext cx="3749039" cy="205740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0" name="Text Placeholder 19">
            <a:extLst>
              <a:ext uri="{FF2B5EF4-FFF2-40B4-BE49-F238E27FC236}">
                <a16:creationId xmlns:a16="http://schemas.microsoft.com/office/drawing/2014/main" id="{ACEE43D6-E059-E04C-9FC3-7001F8E9216B}"/>
              </a:ext>
            </a:extLst>
          </p:cNvPr>
          <p:cNvSpPr>
            <a:spLocks noGrp="1"/>
          </p:cNvSpPr>
          <p:nvPr>
            <p:ph type="body" sz="quarter" idx="30" hasCustomPrompt="1"/>
          </p:nvPr>
        </p:nvSpPr>
        <p:spPr>
          <a:xfrm>
            <a:off x="4666390" y="3569970"/>
            <a:ext cx="3749039" cy="767454"/>
          </a:xfrm>
          <a:prstGeom prst="rect">
            <a:avLst/>
          </a:prstGeom>
        </p:spPr>
        <p:txBody>
          <a:bodyPr lIns="0" tIns="18288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a:t>
            </a:r>
          </a:p>
        </p:txBody>
      </p:sp>
    </p:spTree>
    <p:extLst>
      <p:ext uri="{BB962C8B-B14F-4D97-AF65-F5344CB8AC3E}">
        <p14:creationId xmlns:p14="http://schemas.microsoft.com/office/powerpoint/2010/main" val="3464756648"/>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Header w/three images">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lvl1pPr>
              <a:defRPr>
                <a:latin typeface="Arial" panose="020B0604020202020204" pitchFamily="34" charset="0"/>
                <a:cs typeface="Arial" panose="020B0604020202020204" pitchFamily="34" charset="0"/>
              </a:defRPr>
            </a:lvl1pPr>
          </a:lstStyle>
          <a:p>
            <a:fld id="{D74E759E-4D0E-9441-BADB-21737C39DC67}" type="datetime4">
              <a:rPr lang="en-US" smtClean="0"/>
              <a:pPr/>
              <a:t>December 7, 2023</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lvl1pPr>
              <a:defRPr>
                <a:latin typeface="Arial" panose="020B0604020202020204" pitchFamily="34" charset="0"/>
                <a:cs typeface="Arial" panose="020B0604020202020204" pitchFamily="34" charset="0"/>
              </a:defRPr>
            </a:lvl1pPr>
          </a:lstStyle>
          <a:p>
            <a:fld id="{B6238B5B-F19C-E947-A0BC-87BD7983F871}" type="slidenum">
              <a:rPr lang="en-US" smtClean="0"/>
              <a:pPr/>
              <a:t>‹#›</a:t>
            </a:fld>
            <a:endParaRPr lang="en-US" dirty="0"/>
          </a:p>
        </p:txBody>
      </p:sp>
      <p:sp>
        <p:nvSpPr>
          <p:cNvPr id="11" name="Picture Placeholder 2">
            <a:extLst>
              <a:ext uri="{FF2B5EF4-FFF2-40B4-BE49-F238E27FC236}">
                <a16:creationId xmlns:a16="http://schemas.microsoft.com/office/drawing/2014/main" id="{1DAC8BF1-9424-6B48-95ED-2528BCFCB126}"/>
              </a:ext>
            </a:extLst>
          </p:cNvPr>
          <p:cNvSpPr>
            <a:spLocks noGrp="1"/>
          </p:cNvSpPr>
          <p:nvPr>
            <p:ph type="pic" sz="quarter" idx="23"/>
          </p:nvPr>
        </p:nvSpPr>
        <p:spPr>
          <a:xfrm>
            <a:off x="639952" y="1463040"/>
            <a:ext cx="2468880" cy="205740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6" name="Text Placeholder 19">
            <a:extLst>
              <a:ext uri="{FF2B5EF4-FFF2-40B4-BE49-F238E27FC236}">
                <a16:creationId xmlns:a16="http://schemas.microsoft.com/office/drawing/2014/main" id="{D690DD6C-A294-D34A-8F02-8254600AA0CF}"/>
              </a:ext>
            </a:extLst>
          </p:cNvPr>
          <p:cNvSpPr>
            <a:spLocks noGrp="1"/>
          </p:cNvSpPr>
          <p:nvPr>
            <p:ph type="body" sz="quarter" idx="24" hasCustomPrompt="1"/>
          </p:nvPr>
        </p:nvSpPr>
        <p:spPr>
          <a:xfrm>
            <a:off x="5943600" y="3566160"/>
            <a:ext cx="2468880" cy="960263"/>
          </a:xfrm>
          <a:prstGeom prst="rect">
            <a:avLst/>
          </a:prstGeom>
        </p:spPr>
        <p:txBody>
          <a:bodyPr lIns="0" tIns="18288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a:t>
            </a:r>
          </a:p>
        </p:txBody>
      </p:sp>
      <p:sp>
        <p:nvSpPr>
          <p:cNvPr id="17" name="Picture Placeholder 2">
            <a:extLst>
              <a:ext uri="{FF2B5EF4-FFF2-40B4-BE49-F238E27FC236}">
                <a16:creationId xmlns:a16="http://schemas.microsoft.com/office/drawing/2014/main" id="{4893D48C-9A05-6D48-AEBE-B035AC90CB7B}"/>
              </a:ext>
            </a:extLst>
          </p:cNvPr>
          <p:cNvSpPr>
            <a:spLocks noGrp="1"/>
          </p:cNvSpPr>
          <p:nvPr>
            <p:ph type="pic" sz="quarter" idx="25"/>
          </p:nvPr>
        </p:nvSpPr>
        <p:spPr>
          <a:xfrm>
            <a:off x="5943600" y="1463040"/>
            <a:ext cx="2468880" cy="205740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8" name="Text Placeholder 19">
            <a:extLst>
              <a:ext uri="{FF2B5EF4-FFF2-40B4-BE49-F238E27FC236}">
                <a16:creationId xmlns:a16="http://schemas.microsoft.com/office/drawing/2014/main" id="{8415C831-E177-844F-9712-8A40A7EF2C79}"/>
              </a:ext>
            </a:extLst>
          </p:cNvPr>
          <p:cNvSpPr>
            <a:spLocks noGrp="1"/>
          </p:cNvSpPr>
          <p:nvPr>
            <p:ph type="body" sz="quarter" idx="26" hasCustomPrompt="1"/>
          </p:nvPr>
        </p:nvSpPr>
        <p:spPr>
          <a:xfrm>
            <a:off x="3291840" y="3566160"/>
            <a:ext cx="2468880" cy="960263"/>
          </a:xfrm>
          <a:prstGeom prst="rect">
            <a:avLst/>
          </a:prstGeom>
        </p:spPr>
        <p:txBody>
          <a:bodyPr lIns="0" tIns="18288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a:t>
            </a:r>
          </a:p>
        </p:txBody>
      </p:sp>
      <p:sp>
        <p:nvSpPr>
          <p:cNvPr id="19" name="Picture Placeholder 2">
            <a:extLst>
              <a:ext uri="{FF2B5EF4-FFF2-40B4-BE49-F238E27FC236}">
                <a16:creationId xmlns:a16="http://schemas.microsoft.com/office/drawing/2014/main" id="{2A52D487-6A99-CB44-ADDA-84E2583B5DE2}"/>
              </a:ext>
            </a:extLst>
          </p:cNvPr>
          <p:cNvSpPr>
            <a:spLocks noGrp="1"/>
          </p:cNvSpPr>
          <p:nvPr>
            <p:ph type="pic" sz="quarter" idx="27"/>
          </p:nvPr>
        </p:nvSpPr>
        <p:spPr>
          <a:xfrm>
            <a:off x="3291776" y="1463040"/>
            <a:ext cx="2468880" cy="205740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2" name="Text Placeholder 19">
            <a:extLst>
              <a:ext uri="{FF2B5EF4-FFF2-40B4-BE49-F238E27FC236}">
                <a16:creationId xmlns:a16="http://schemas.microsoft.com/office/drawing/2014/main" id="{1F4621DD-0EC3-7B40-9C5B-544E9945AB7E}"/>
              </a:ext>
            </a:extLst>
          </p:cNvPr>
          <p:cNvSpPr>
            <a:spLocks noGrp="1"/>
          </p:cNvSpPr>
          <p:nvPr>
            <p:ph type="body" sz="quarter" idx="28" hasCustomPrompt="1"/>
          </p:nvPr>
        </p:nvSpPr>
        <p:spPr>
          <a:xfrm>
            <a:off x="640080" y="3566158"/>
            <a:ext cx="2468880" cy="960263"/>
          </a:xfrm>
          <a:prstGeom prst="rect">
            <a:avLst/>
          </a:prstGeom>
        </p:spPr>
        <p:txBody>
          <a:bodyPr lIns="0" tIns="18288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a:t>
            </a:r>
          </a:p>
        </p:txBody>
      </p:sp>
      <p:sp>
        <p:nvSpPr>
          <p:cNvPr id="2" name="Title 1">
            <a:extLst>
              <a:ext uri="{FF2B5EF4-FFF2-40B4-BE49-F238E27FC236}">
                <a16:creationId xmlns:a16="http://schemas.microsoft.com/office/drawing/2014/main" id="{83A7ADB9-B0E1-624C-B3FB-2E094D93977F}"/>
              </a:ext>
            </a:extLst>
          </p:cNvPr>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dirty="0"/>
              <a:t>Header w/three images</a:t>
            </a:r>
          </a:p>
        </p:txBody>
      </p:sp>
    </p:spTree>
    <p:extLst>
      <p:ext uri="{BB962C8B-B14F-4D97-AF65-F5344CB8AC3E}">
        <p14:creationId xmlns:p14="http://schemas.microsoft.com/office/powerpoint/2010/main" val="2953223695"/>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Header/wide image">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lvl1pPr>
              <a:defRPr>
                <a:latin typeface="Arial" panose="020B0604020202020204" pitchFamily="34" charset="0"/>
                <a:cs typeface="Arial" panose="020B0604020202020204" pitchFamily="34" charset="0"/>
              </a:defRPr>
            </a:lvl1pPr>
          </a:lstStyle>
          <a:p>
            <a:fld id="{E17783BE-84C8-5042-BA6A-13AB4BD0036C}" type="datetime4">
              <a:rPr lang="en-US" smtClean="0"/>
              <a:pPr/>
              <a:t>December 7, 2023</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lvl1pPr>
              <a:defRPr>
                <a:latin typeface="Arial" panose="020B0604020202020204" pitchFamily="34" charset="0"/>
                <a:cs typeface="Arial" panose="020B0604020202020204" pitchFamily="34" charset="0"/>
              </a:defRPr>
            </a:lvl1pPr>
          </a:lstStyle>
          <a:p>
            <a:fld id="{B6238B5B-F19C-E947-A0BC-87BD7983F871}" type="slidenum">
              <a:rPr lang="en-US" smtClean="0"/>
              <a:pPr/>
              <a:t>‹#›</a:t>
            </a:fld>
            <a:endParaRPr lang="en-US" dirty="0"/>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640080" y="3931920"/>
            <a:ext cx="7772400" cy="572464"/>
          </a:xfrm>
          <a:prstGeom prst="rect">
            <a:avLst/>
          </a:prstGeom>
        </p:spPr>
        <p:txBody>
          <a:bodyPr lIns="0" tIns="18288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a:solidFill>
                  <a:srgbClr val="58595B"/>
                </a:solidFill>
                <a:latin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a:t>
            </a:r>
          </a:p>
        </p:txBody>
      </p:sp>
      <p:sp>
        <p:nvSpPr>
          <p:cNvPr id="11" name="Picture Placeholder 2">
            <a:extLst>
              <a:ext uri="{FF2B5EF4-FFF2-40B4-BE49-F238E27FC236}">
                <a16:creationId xmlns:a16="http://schemas.microsoft.com/office/drawing/2014/main" id="{1DAC8BF1-9424-6B48-95ED-2528BCFCB126}"/>
              </a:ext>
            </a:extLst>
          </p:cNvPr>
          <p:cNvSpPr>
            <a:spLocks noGrp="1"/>
          </p:cNvSpPr>
          <p:nvPr>
            <p:ph type="pic" sz="quarter" idx="23"/>
          </p:nvPr>
        </p:nvSpPr>
        <p:spPr>
          <a:xfrm>
            <a:off x="640080" y="1463040"/>
            <a:ext cx="7772400" cy="193899"/>
          </a:xfrm>
          <a:prstGeom prst="rect">
            <a:avLst/>
          </a:prstGeom>
          <a:solidFill>
            <a:srgbClr val="DBE7F5"/>
          </a:solidFill>
        </p:spPr>
        <p:txBody>
          <a:bodyPr wrap="square" anchor="t" anchorCtr="1">
            <a:spAutoFit/>
          </a:bodyPr>
          <a:lstStyle>
            <a:lvl1pPr marL="0" indent="0" algn="ctr">
              <a:buFontTx/>
              <a:buNone/>
              <a:defRPr b="0" i="0">
                <a:solidFill>
                  <a:srgbClr val="898989"/>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2" name="Title 1">
            <a:extLst>
              <a:ext uri="{FF2B5EF4-FFF2-40B4-BE49-F238E27FC236}">
                <a16:creationId xmlns:a16="http://schemas.microsoft.com/office/drawing/2014/main" id="{786BA509-2CC8-C04F-8CC6-05C0F1AD7FCC}"/>
              </a:ext>
            </a:extLst>
          </p:cNvPr>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dirty="0"/>
              <a:t>Header w/wide image</a:t>
            </a:r>
          </a:p>
        </p:txBody>
      </p:sp>
    </p:spTree>
    <p:extLst>
      <p:ext uri="{BB962C8B-B14F-4D97-AF65-F5344CB8AC3E}">
        <p14:creationId xmlns:p14="http://schemas.microsoft.com/office/powerpoint/2010/main" val="3535317336"/>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ader w/video">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lvl1pPr>
              <a:defRPr>
                <a:latin typeface="Arial" panose="020B0604020202020204" pitchFamily="34" charset="0"/>
                <a:cs typeface="Arial" panose="020B0604020202020204" pitchFamily="34" charset="0"/>
              </a:defRPr>
            </a:lvl1pPr>
          </a:lstStyle>
          <a:p>
            <a:fld id="{B7928292-3211-8341-A661-272FA150A3B9}" type="datetime4">
              <a:rPr lang="en-US" smtClean="0"/>
              <a:pPr/>
              <a:t>December 7, 2023</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lvl1pPr>
              <a:defRPr>
                <a:latin typeface="Arial" panose="020B0604020202020204" pitchFamily="34" charset="0"/>
                <a:cs typeface="Arial" panose="020B0604020202020204" pitchFamily="34" charset="0"/>
              </a:defRPr>
            </a:lvl1pPr>
          </a:lstStyle>
          <a:p>
            <a:fld id="{B6238B5B-F19C-E947-A0BC-87BD7983F871}" type="slidenum">
              <a:rPr lang="en-US" smtClean="0"/>
              <a:pPr/>
              <a:t>‹#›</a:t>
            </a:fld>
            <a:endParaRPr lang="en-US" dirty="0"/>
          </a:p>
        </p:txBody>
      </p:sp>
      <p:sp>
        <p:nvSpPr>
          <p:cNvPr id="4" name="Media Placeholder 3">
            <a:extLst>
              <a:ext uri="{FF2B5EF4-FFF2-40B4-BE49-F238E27FC236}">
                <a16:creationId xmlns:a16="http://schemas.microsoft.com/office/drawing/2014/main" id="{EDEC991D-2A90-BD44-8865-BCD7365AA034}"/>
              </a:ext>
            </a:extLst>
          </p:cNvPr>
          <p:cNvSpPr>
            <a:spLocks noGrp="1"/>
          </p:cNvSpPr>
          <p:nvPr>
            <p:ph type="media" sz="quarter" idx="23"/>
          </p:nvPr>
        </p:nvSpPr>
        <p:spPr>
          <a:xfrm>
            <a:off x="1828800" y="1463040"/>
            <a:ext cx="5486400" cy="310896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Arial" panose="020B0604020202020204" pitchFamily="34" charset="0"/>
                <a:cs typeface="Arial" panose="020B0604020202020204" pitchFamily="34" charset="0"/>
              </a:defRPr>
            </a:lvl1pPr>
          </a:lstStyle>
          <a:p>
            <a:r>
              <a:rPr lang="en-US"/>
              <a:t>Click icon to add media</a:t>
            </a:r>
            <a:endParaRPr lang="en-US" dirty="0"/>
          </a:p>
        </p:txBody>
      </p:sp>
      <p:sp>
        <p:nvSpPr>
          <p:cNvPr id="2" name="Title 1">
            <a:extLst>
              <a:ext uri="{FF2B5EF4-FFF2-40B4-BE49-F238E27FC236}">
                <a16:creationId xmlns:a16="http://schemas.microsoft.com/office/drawing/2014/main" id="{B215D343-E871-2D4D-89DF-1CBE83C41245}"/>
              </a:ext>
            </a:extLst>
          </p:cNvPr>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dirty="0"/>
              <a:t>Header w/video</a:t>
            </a:r>
          </a:p>
        </p:txBody>
      </p:sp>
    </p:spTree>
    <p:extLst>
      <p:ext uri="{BB962C8B-B14F-4D97-AF65-F5344CB8AC3E}">
        <p14:creationId xmlns:p14="http://schemas.microsoft.com/office/powerpoint/2010/main" val="1192081749"/>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Header w/video and copy">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lvl1pPr>
              <a:defRPr>
                <a:latin typeface="Arial" panose="020B0604020202020204" pitchFamily="34" charset="0"/>
                <a:cs typeface="Arial" panose="020B0604020202020204" pitchFamily="34" charset="0"/>
              </a:defRPr>
            </a:lvl1pPr>
          </a:lstStyle>
          <a:p>
            <a:fld id="{2E3DB65E-7C5A-1446-BA7B-47129C2A3344}" type="datetime4">
              <a:rPr lang="en-US" smtClean="0"/>
              <a:pPr/>
              <a:t>December 7, 2023</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lvl1pPr>
              <a:defRPr>
                <a:latin typeface="Arial" panose="020B0604020202020204" pitchFamily="34" charset="0"/>
                <a:cs typeface="Arial" panose="020B0604020202020204" pitchFamily="34" charset="0"/>
              </a:defRPr>
            </a:lvl1pPr>
          </a:lstStyle>
          <a:p>
            <a:fld id="{B6238B5B-F19C-E947-A0BC-87BD7983F871}" type="slidenum">
              <a:rPr lang="en-US" smtClean="0"/>
              <a:pPr/>
              <a:t>‹#›</a:t>
            </a:fld>
            <a:endParaRPr lang="en-US" dirty="0"/>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5669280" y="1828799"/>
            <a:ext cx="2743200" cy="1005840"/>
          </a:xfrm>
          <a:prstGeom prst="rect">
            <a:avLst/>
          </a:prstGeom>
        </p:spPr>
        <p:txBody>
          <a:bodyPr lIns="365760" r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a:solidFill>
                  <a:srgbClr val="58595B"/>
                </a:solidFill>
                <a:latin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5669280" y="1463040"/>
            <a:ext cx="2743200" cy="219456"/>
          </a:xfrm>
          <a:prstGeom prst="rect">
            <a:avLst/>
          </a:prstGeom>
        </p:spPr>
        <p:txBody>
          <a:bodyPr lIns="365760" rIns="0"/>
          <a:lstStyle>
            <a:lvl1pPr marL="0" indent="0">
              <a:lnSpc>
                <a:spcPct val="100000"/>
              </a:lnSpc>
              <a:buFontTx/>
              <a:buNone/>
              <a:defRPr b="1" i="0" cap="all" baseline="0">
                <a:latin typeface="Arial" panose="020B0604020202020204" pitchFamily="34" charset="0"/>
                <a:cs typeface="Arial" panose="020B0604020202020204" pitchFamily="34" charset="0"/>
              </a:defRPr>
            </a:lvl1pPr>
          </a:lstStyle>
          <a:p>
            <a:pPr lvl="0"/>
            <a:r>
              <a:rPr lang="en-US" dirty="0"/>
              <a:t>SUBHEAD</a:t>
            </a:r>
          </a:p>
        </p:txBody>
      </p:sp>
      <p:sp>
        <p:nvSpPr>
          <p:cNvPr id="4" name="Media Placeholder 3">
            <a:extLst>
              <a:ext uri="{FF2B5EF4-FFF2-40B4-BE49-F238E27FC236}">
                <a16:creationId xmlns:a16="http://schemas.microsoft.com/office/drawing/2014/main" id="{EDEC991D-2A90-BD44-8865-BCD7365AA034}"/>
              </a:ext>
            </a:extLst>
          </p:cNvPr>
          <p:cNvSpPr>
            <a:spLocks noGrp="1"/>
          </p:cNvSpPr>
          <p:nvPr>
            <p:ph type="media" sz="quarter" idx="23"/>
          </p:nvPr>
        </p:nvSpPr>
        <p:spPr>
          <a:xfrm>
            <a:off x="640080" y="1463040"/>
            <a:ext cx="5029200" cy="283464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Arial" panose="020B0604020202020204" pitchFamily="34" charset="0"/>
                <a:cs typeface="Arial" panose="020B0604020202020204" pitchFamily="34" charset="0"/>
              </a:defRPr>
            </a:lvl1pPr>
          </a:lstStyle>
          <a:p>
            <a:r>
              <a:rPr lang="en-US"/>
              <a:t>Click icon to add media</a:t>
            </a:r>
            <a:endParaRPr lang="en-US" dirty="0"/>
          </a:p>
        </p:txBody>
      </p:sp>
      <p:sp>
        <p:nvSpPr>
          <p:cNvPr id="2" name="Title 1">
            <a:extLst>
              <a:ext uri="{FF2B5EF4-FFF2-40B4-BE49-F238E27FC236}">
                <a16:creationId xmlns:a16="http://schemas.microsoft.com/office/drawing/2014/main" id="{B215D343-E871-2D4D-89DF-1CBE83C41245}"/>
              </a:ext>
            </a:extLst>
          </p:cNvPr>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dirty="0"/>
              <a:t>Header w/copy and video</a:t>
            </a:r>
          </a:p>
        </p:txBody>
      </p:sp>
    </p:spTree>
    <p:extLst>
      <p:ext uri="{BB962C8B-B14F-4D97-AF65-F5344CB8AC3E}">
        <p14:creationId xmlns:p14="http://schemas.microsoft.com/office/powerpoint/2010/main" val="3446907705"/>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1_Header w/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1520" y="1461687"/>
            <a:ext cx="7315200" cy="333950"/>
          </a:xfrm>
        </p:spPr>
        <p:txBody>
          <a:bodyPr wrap="square" anchor="b" anchorCtr="0">
            <a:spAutoFit/>
          </a:bodyPr>
          <a:lstStyle>
            <a:lvl1pPr>
              <a:defRPr sz="2398">
                <a:latin typeface="Arial" panose="020B0604020202020204" pitchFamily="34" charset="0"/>
                <a:cs typeface="Arial" panose="020B0604020202020204" pitchFamily="34" charset="0"/>
              </a:defRPr>
            </a:lvl1pPr>
          </a:lstStyle>
          <a:p>
            <a:r>
              <a:rPr lang="en-US" dirty="0"/>
              <a:t>Header w/bullets</a:t>
            </a:r>
          </a:p>
        </p:txBody>
      </p:sp>
      <p:sp>
        <p:nvSpPr>
          <p:cNvPr id="8" name="Text Placeholder 6">
            <a:extLst>
              <a:ext uri="{FF2B5EF4-FFF2-40B4-BE49-F238E27FC236}">
                <a16:creationId xmlns:a16="http://schemas.microsoft.com/office/drawing/2014/main" id="{0A621076-D4E9-794C-AD36-843BF2FF609B}"/>
              </a:ext>
            </a:extLst>
          </p:cNvPr>
          <p:cNvSpPr>
            <a:spLocks noGrp="1"/>
          </p:cNvSpPr>
          <p:nvPr>
            <p:ph type="body" sz="quarter" idx="13" hasCustomPrompt="1"/>
          </p:nvPr>
        </p:nvSpPr>
        <p:spPr>
          <a:xfrm>
            <a:off x="731838" y="1918464"/>
            <a:ext cx="7315200" cy="387798"/>
          </a:xfrm>
        </p:spPr>
        <p:txBody>
          <a:bodyPr/>
          <a:lstStyle>
            <a:lvl1pPr marL="173580" indent="-173580">
              <a:buFont typeface="Arial" panose="020B0604020202020204" pitchFamily="34" charset="0"/>
              <a:buChar char="•"/>
              <a:defRPr>
                <a:latin typeface="Arial" panose="020B0604020202020204" pitchFamily="34" charset="0"/>
                <a:cs typeface="Arial" panose="020B0604020202020204" pitchFamily="34" charset="0"/>
              </a:defRPr>
            </a:lvl1pPr>
          </a:lstStyle>
          <a:p>
            <a:pPr lvl="0"/>
            <a:r>
              <a:rPr lang="en-US" dirty="0"/>
              <a:t>Most bulleted slides should have no more than 5 bullets with only about 5-6 words per bullet.</a:t>
            </a:r>
          </a:p>
        </p:txBody>
      </p:sp>
      <p:sp>
        <p:nvSpPr>
          <p:cNvPr id="10" name="Slide Number Placeholder 5">
            <a:extLst>
              <a:ext uri="{FF2B5EF4-FFF2-40B4-BE49-F238E27FC236}">
                <a16:creationId xmlns:a16="http://schemas.microsoft.com/office/drawing/2014/main" id="{057813A0-EDF7-074A-93A0-097B5ADEEF45}"/>
              </a:ext>
            </a:extLst>
          </p:cNvPr>
          <p:cNvSpPr>
            <a:spLocks noGrp="1"/>
          </p:cNvSpPr>
          <p:nvPr>
            <p:ph type="sldNum" sz="quarter" idx="4"/>
          </p:nvPr>
        </p:nvSpPr>
        <p:spPr>
          <a:xfrm>
            <a:off x="8249285" y="4768835"/>
            <a:ext cx="548640" cy="122997"/>
          </a:xfrm>
          <a:prstGeom prst="rect">
            <a:avLst/>
          </a:prstGeom>
        </p:spPr>
        <p:txBody>
          <a:bodyPr vert="horz" wrap="square" lIns="0" tIns="0" rIns="0" bIns="0" rtlCol="0" anchor="ctr">
            <a:spAutoFit/>
          </a:bodyPr>
          <a:lstStyle>
            <a:lvl1pPr algn="r">
              <a:defRPr sz="799">
                <a:solidFill>
                  <a:srgbClr val="003557"/>
                </a:solidFill>
                <a:latin typeface="Arial" panose="020B0604020202020204" pitchFamily="34" charset="0"/>
                <a:cs typeface="Arial" panose="020B0604020202020204" pitchFamily="34" charset="0"/>
              </a:defRPr>
            </a:lvl1pPr>
          </a:lstStyle>
          <a:p>
            <a:fld id="{8368066F-241F-DA46-A244-6F6C08E1BFA8}" type="slidenum">
              <a:rPr lang="en-US" smtClean="0"/>
              <a:pPr/>
              <a:t>‹#›</a:t>
            </a:fld>
            <a:endParaRPr lang="en-US" dirty="0"/>
          </a:p>
        </p:txBody>
      </p:sp>
    </p:spTree>
    <p:extLst>
      <p:ext uri="{BB962C8B-B14F-4D97-AF65-F5344CB8AC3E}">
        <p14:creationId xmlns:p14="http://schemas.microsoft.com/office/powerpoint/2010/main" val="1505297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2_Header w/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1520" y="1461687"/>
            <a:ext cx="7315200" cy="333950"/>
          </a:xfrm>
        </p:spPr>
        <p:txBody>
          <a:bodyPr wrap="square" anchor="b" anchorCtr="0">
            <a:spAutoFit/>
          </a:bodyPr>
          <a:lstStyle>
            <a:lvl1pPr>
              <a:defRPr sz="2398">
                <a:latin typeface="Arial" panose="020B0604020202020204" pitchFamily="34" charset="0"/>
                <a:cs typeface="Arial" panose="020B0604020202020204" pitchFamily="34" charset="0"/>
              </a:defRPr>
            </a:lvl1pPr>
          </a:lstStyle>
          <a:p>
            <a:r>
              <a:rPr lang="en-US" dirty="0"/>
              <a:t>Header w/bullets</a:t>
            </a:r>
          </a:p>
        </p:txBody>
      </p:sp>
      <p:sp>
        <p:nvSpPr>
          <p:cNvPr id="8" name="Text Placeholder 6">
            <a:extLst>
              <a:ext uri="{FF2B5EF4-FFF2-40B4-BE49-F238E27FC236}">
                <a16:creationId xmlns:a16="http://schemas.microsoft.com/office/drawing/2014/main" id="{0A621076-D4E9-794C-AD36-843BF2FF609B}"/>
              </a:ext>
            </a:extLst>
          </p:cNvPr>
          <p:cNvSpPr>
            <a:spLocks noGrp="1"/>
          </p:cNvSpPr>
          <p:nvPr>
            <p:ph type="body" sz="quarter" idx="13" hasCustomPrompt="1"/>
          </p:nvPr>
        </p:nvSpPr>
        <p:spPr>
          <a:xfrm>
            <a:off x="731838" y="1918464"/>
            <a:ext cx="7315200" cy="387798"/>
          </a:xfrm>
        </p:spPr>
        <p:txBody>
          <a:bodyPr/>
          <a:lstStyle>
            <a:lvl1pPr marL="173580" indent="-173580">
              <a:buFont typeface="Arial" panose="020B0604020202020204" pitchFamily="34" charset="0"/>
              <a:buChar char="•"/>
              <a:defRPr>
                <a:latin typeface="Arial" panose="020B0604020202020204" pitchFamily="34" charset="0"/>
                <a:cs typeface="Arial" panose="020B0604020202020204" pitchFamily="34" charset="0"/>
              </a:defRPr>
            </a:lvl1pPr>
          </a:lstStyle>
          <a:p>
            <a:pPr lvl="0"/>
            <a:r>
              <a:rPr lang="en-US" dirty="0"/>
              <a:t>Most bulleted slides should have no more than 5 bullets with only about 5-6 words per bullet.</a:t>
            </a:r>
          </a:p>
        </p:txBody>
      </p:sp>
    </p:spTree>
    <p:extLst>
      <p:ext uri="{BB962C8B-B14F-4D97-AF65-F5344CB8AC3E}">
        <p14:creationId xmlns:p14="http://schemas.microsoft.com/office/powerpoint/2010/main" val="1678218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Divider">
  <p:cSld name="Section Divider">
    <p:spTree>
      <p:nvGrpSpPr>
        <p:cNvPr id="1" name="Shape 34"/>
        <p:cNvGrpSpPr/>
        <p:nvPr/>
      </p:nvGrpSpPr>
      <p:grpSpPr>
        <a:xfrm>
          <a:off x="0" y="0"/>
          <a:ext cx="0" cy="0"/>
          <a:chOff x="0" y="0"/>
          <a:chExt cx="0" cy="0"/>
        </a:xfrm>
      </p:grpSpPr>
      <p:sp>
        <p:nvSpPr>
          <p:cNvPr id="35" name="Google Shape;35;p36"/>
          <p:cNvSpPr/>
          <p:nvPr/>
        </p:nvSpPr>
        <p:spPr>
          <a:xfrm>
            <a:off x="640080" y="2468880"/>
            <a:ext cx="7772400" cy="36576"/>
          </a:xfrm>
          <a:prstGeom prst="rect">
            <a:avLst/>
          </a:prstGeom>
          <a:solidFill>
            <a:srgbClr val="FFD1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mn-lt"/>
              <a:ea typeface="Helvetica Neue"/>
              <a:cs typeface="Helvetica Neue"/>
              <a:sym typeface="Helvetica Neue"/>
            </a:endParaRPr>
          </a:p>
        </p:txBody>
      </p:sp>
      <p:sp>
        <p:nvSpPr>
          <p:cNvPr id="36" name="Google Shape;36;p36"/>
          <p:cNvSpPr txBox="1"/>
          <p:nvPr/>
        </p:nvSpPr>
        <p:spPr>
          <a:xfrm>
            <a:off x="640080" y="1874520"/>
            <a:ext cx="7772400" cy="553998"/>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mn-lt"/>
                <a:ea typeface="Helvetica Neue"/>
                <a:cs typeface="Helvetica Neue"/>
                <a:sym typeface="Helvetica Neue"/>
              </a:rPr>
              <a:t>Section Divider</a:t>
            </a:r>
            <a:endParaRPr sz="1400" b="0" i="0" u="none" strike="noStrike" cap="none">
              <a:solidFill>
                <a:srgbClr val="000000"/>
              </a:solidFill>
              <a:latin typeface="+mn-lt"/>
              <a:ea typeface="Arial"/>
              <a:cs typeface="Arial"/>
              <a:sym typeface="Arial"/>
            </a:endParaRPr>
          </a:p>
        </p:txBody>
      </p:sp>
      <p:sp>
        <p:nvSpPr>
          <p:cNvPr id="37" name="Google Shape;37;p36"/>
          <p:cNvSpPr txBox="1">
            <a:spLocks noGrp="1"/>
          </p:cNvSpPr>
          <p:nvPr>
            <p:ph type="body" idx="1"/>
          </p:nvPr>
        </p:nvSpPr>
        <p:spPr>
          <a:xfrm>
            <a:off x="640079" y="2651760"/>
            <a:ext cx="7772400" cy="324191"/>
          </a:xfrm>
          <a:prstGeom prst="rect">
            <a:avLst/>
          </a:prstGeom>
          <a:noFill/>
          <a:ln>
            <a:noFill/>
          </a:ln>
        </p:spPr>
        <p:txBody>
          <a:bodyPr spcFirstLastPara="1" wrap="square" lIns="0" tIns="0" rIns="0" bIns="0" anchor="t" anchorCtr="0">
            <a:spAutoFit/>
          </a:bodyPr>
          <a:lstStyle>
            <a:lvl1pPr marL="457200" lvl="0" indent="-228600" algn="l">
              <a:lnSpc>
                <a:spcPct val="90000"/>
              </a:lnSpc>
              <a:spcBef>
                <a:spcPts val="750"/>
              </a:spcBef>
              <a:spcAft>
                <a:spcPts val="0"/>
              </a:spcAft>
              <a:buClr>
                <a:schemeClr val="lt1"/>
              </a:buClr>
              <a:buSzPts val="1600"/>
              <a:buFont typeface="Helvetica Neue"/>
              <a:buNone/>
              <a:defRPr sz="1600" b="1" i="0" cap="none">
                <a:solidFill>
                  <a:schemeClr val="lt1"/>
                </a:solidFill>
                <a:latin typeface="+mn-lt"/>
                <a:ea typeface="Helvetica Neue"/>
                <a:cs typeface="Helvetica Neue"/>
                <a:sym typeface="Helvetica Neue"/>
              </a:defRPr>
            </a:lvl1pPr>
            <a:lvl2pPr marL="914400" lvl="1" indent="-228600" algn="l">
              <a:lnSpc>
                <a:spcPct val="90000"/>
              </a:lnSpc>
              <a:spcBef>
                <a:spcPts val="375"/>
              </a:spcBef>
              <a:spcAft>
                <a:spcPts val="0"/>
              </a:spcAft>
              <a:buClr>
                <a:schemeClr val="lt1"/>
              </a:buClr>
              <a:buSzPts val="1400"/>
              <a:buFont typeface="Helvetica Neue"/>
              <a:buNone/>
              <a:defRPr b="1"/>
            </a:lvl2pPr>
            <a:lvl3pPr marL="1371600" lvl="2" indent="-228600" algn="l">
              <a:lnSpc>
                <a:spcPct val="90000"/>
              </a:lnSpc>
              <a:spcBef>
                <a:spcPts val="375"/>
              </a:spcBef>
              <a:spcAft>
                <a:spcPts val="0"/>
              </a:spcAft>
              <a:buClr>
                <a:schemeClr val="lt1"/>
              </a:buClr>
              <a:buSzPts val="1400"/>
              <a:buFont typeface="Helvetica Neue"/>
              <a:buNone/>
              <a:defRPr b="1"/>
            </a:lvl3pPr>
            <a:lvl4pPr marL="1828800" lvl="3" indent="-228600" algn="l">
              <a:lnSpc>
                <a:spcPct val="90000"/>
              </a:lnSpc>
              <a:spcBef>
                <a:spcPts val="375"/>
              </a:spcBef>
              <a:spcAft>
                <a:spcPts val="0"/>
              </a:spcAft>
              <a:buClr>
                <a:schemeClr val="lt1"/>
              </a:buClr>
              <a:buSzPts val="1400"/>
              <a:buFont typeface="Helvetica Neue"/>
              <a:buNone/>
              <a:defRPr b="1"/>
            </a:lvl4pPr>
            <a:lvl5pPr marL="2286000" lvl="4" indent="-228600" algn="l">
              <a:lnSpc>
                <a:spcPct val="90000"/>
              </a:lnSpc>
              <a:spcBef>
                <a:spcPts val="375"/>
              </a:spcBef>
              <a:spcAft>
                <a:spcPts val="0"/>
              </a:spcAft>
              <a:buClr>
                <a:schemeClr val="lt1"/>
              </a:buClr>
              <a:buSzPts val="1400"/>
              <a:buFont typeface="Helvetica Neue"/>
              <a:buNone/>
              <a:defRPr b="1"/>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8" name="Google Shape;38;p36"/>
          <p:cNvSpPr txBox="1">
            <a:spLocks noGrp="1"/>
          </p:cNvSpPr>
          <p:nvPr>
            <p:ph type="dt" idx="10"/>
          </p:nvPr>
        </p:nvSpPr>
        <p:spPr>
          <a:xfrm>
            <a:off x="4297680" y="4754880"/>
            <a:ext cx="2117634"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39" name="Google Shape;39;p36"/>
          <p:cNvSpPr txBox="1">
            <a:spLocks noGrp="1"/>
          </p:cNvSpPr>
          <p:nvPr>
            <p:ph type="sldNum" idx="12"/>
          </p:nvPr>
        </p:nvSpPr>
        <p:spPr>
          <a:xfrm>
            <a:off x="8421624" y="4754880"/>
            <a:ext cx="457200" cy="381643"/>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mn-lt"/>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tatement w/dark background">
  <p:cSld name="Statement w/dark background">
    <p:spTree>
      <p:nvGrpSpPr>
        <p:cNvPr id="1" name="Shape 40"/>
        <p:cNvGrpSpPr/>
        <p:nvPr/>
      </p:nvGrpSpPr>
      <p:grpSpPr>
        <a:xfrm>
          <a:off x="0" y="0"/>
          <a:ext cx="0" cy="0"/>
          <a:chOff x="0" y="0"/>
          <a:chExt cx="0" cy="0"/>
        </a:xfrm>
      </p:grpSpPr>
      <p:sp>
        <p:nvSpPr>
          <p:cNvPr id="41" name="Google Shape;41;p37"/>
          <p:cNvSpPr txBox="1">
            <a:spLocks noGrp="1"/>
          </p:cNvSpPr>
          <p:nvPr>
            <p:ph type="dt" idx="10"/>
          </p:nvPr>
        </p:nvSpPr>
        <p:spPr>
          <a:xfrm>
            <a:off x="4297680" y="4754880"/>
            <a:ext cx="2117634"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42" name="Google Shape;42;p37"/>
          <p:cNvSpPr txBox="1">
            <a:spLocks noGrp="1"/>
          </p:cNvSpPr>
          <p:nvPr>
            <p:ph type="sldNum" idx="12"/>
          </p:nvPr>
        </p:nvSpPr>
        <p:spPr>
          <a:xfrm>
            <a:off x="8421624" y="4754880"/>
            <a:ext cx="457200" cy="381643"/>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mn-lt"/>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43" name="Google Shape;43;p37"/>
          <p:cNvSpPr txBox="1">
            <a:spLocks noGrp="1"/>
          </p:cNvSpPr>
          <p:nvPr>
            <p:ph type="body" idx="1"/>
          </p:nvPr>
        </p:nvSpPr>
        <p:spPr>
          <a:xfrm>
            <a:off x="1371600" y="1912416"/>
            <a:ext cx="6400800" cy="656590"/>
          </a:xfrm>
          <a:prstGeom prst="rect">
            <a:avLst/>
          </a:prstGeom>
          <a:noFill/>
          <a:ln>
            <a:noFill/>
          </a:ln>
        </p:spPr>
        <p:txBody>
          <a:bodyPr spcFirstLastPara="1" wrap="square" lIns="0" tIns="0" rIns="0" bIns="0" anchor="ctr" anchorCtr="0">
            <a:spAutoFit/>
          </a:bodyPr>
          <a:lstStyle>
            <a:lvl1pPr marL="457200" lvl="0" indent="-228600" algn="ctr">
              <a:lnSpc>
                <a:spcPct val="90000"/>
              </a:lnSpc>
              <a:spcBef>
                <a:spcPts val="750"/>
              </a:spcBef>
              <a:spcAft>
                <a:spcPts val="0"/>
              </a:spcAft>
              <a:buClr>
                <a:schemeClr val="lt1"/>
              </a:buClr>
              <a:buSzPts val="4000"/>
              <a:buNone/>
              <a:defRPr sz="4000">
                <a:latin typeface="+mn-lt"/>
              </a:defRPr>
            </a:lvl1pPr>
            <a:lvl2pPr marL="914400" lvl="1" indent="-228600" algn="ctr">
              <a:lnSpc>
                <a:spcPct val="90000"/>
              </a:lnSpc>
              <a:spcBef>
                <a:spcPts val="375"/>
              </a:spcBef>
              <a:spcAft>
                <a:spcPts val="0"/>
              </a:spcAft>
              <a:buClr>
                <a:schemeClr val="lt1"/>
              </a:buClr>
              <a:buSzPts val="4000"/>
              <a:buNone/>
              <a:defRPr sz="4000"/>
            </a:lvl2pPr>
            <a:lvl3pPr marL="1371600" lvl="2" indent="-228600" algn="ctr">
              <a:lnSpc>
                <a:spcPct val="90000"/>
              </a:lnSpc>
              <a:spcBef>
                <a:spcPts val="375"/>
              </a:spcBef>
              <a:spcAft>
                <a:spcPts val="0"/>
              </a:spcAft>
              <a:buClr>
                <a:schemeClr val="lt1"/>
              </a:buClr>
              <a:buSzPts val="4000"/>
              <a:buNone/>
              <a:defRPr sz="4000"/>
            </a:lvl3pPr>
            <a:lvl4pPr marL="1828800" lvl="3" indent="-228600" algn="ctr">
              <a:lnSpc>
                <a:spcPct val="90000"/>
              </a:lnSpc>
              <a:spcBef>
                <a:spcPts val="375"/>
              </a:spcBef>
              <a:spcAft>
                <a:spcPts val="0"/>
              </a:spcAft>
              <a:buClr>
                <a:schemeClr val="lt1"/>
              </a:buClr>
              <a:buSzPts val="4000"/>
              <a:buNone/>
              <a:defRPr sz="4000"/>
            </a:lvl4pPr>
            <a:lvl5pPr marL="2286000" lvl="4" indent="-228600" algn="ctr">
              <a:lnSpc>
                <a:spcPct val="90000"/>
              </a:lnSpc>
              <a:spcBef>
                <a:spcPts val="375"/>
              </a:spcBef>
              <a:spcAft>
                <a:spcPts val="0"/>
              </a:spcAft>
              <a:buClr>
                <a:schemeClr val="lt1"/>
              </a:buClr>
              <a:buSzPts val="4000"/>
              <a:buNone/>
              <a:defRPr sz="40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Header w/table">
  <p:cSld name="Header w/table">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56" name="Google Shape;56;p29"/>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mn-lt"/>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57" name="Google Shape;57;p29"/>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29"/>
          <p:cNvSpPr>
            <a:spLocks noGrp="1"/>
          </p:cNvSpPr>
          <p:nvPr>
            <p:ph type="tbl" idx="2"/>
          </p:nvPr>
        </p:nvSpPr>
        <p:spPr>
          <a:xfrm>
            <a:off x="1097280" y="1463040"/>
            <a:ext cx="6400800" cy="3108960"/>
          </a:xfrm>
          <a:prstGeom prst="rect">
            <a:avLst/>
          </a:prstGeom>
          <a:solidFill>
            <a:srgbClr val="DBE7F5"/>
          </a:solidFill>
          <a:ln>
            <a:noFill/>
          </a:ln>
        </p:spPr>
        <p:txBody>
          <a:bodyPr spcFirstLastPara="1" wrap="square" lIns="91425" tIns="45700" rIns="91425" bIns="45700" anchor="t" anchorCtr="1">
            <a:noAutofit/>
          </a:bodyPr>
          <a:lstStyle>
            <a:lvl1pPr marR="0" lvl="0" algn="ctr" rtl="0">
              <a:lnSpc>
                <a:spcPct val="100000"/>
              </a:lnSpc>
              <a:spcBef>
                <a:spcPts val="0"/>
              </a:spcBef>
              <a:spcAft>
                <a:spcPts val="0"/>
              </a:spcAft>
              <a:buClr>
                <a:srgbClr val="898989"/>
              </a:buClr>
              <a:buSzPts val="1350"/>
              <a:buFont typeface="Helvetica Neue"/>
              <a:buNone/>
              <a:defRPr sz="1350" b="0" i="0" u="none" strike="noStrike" cap="none">
                <a:solidFill>
                  <a:srgbClr val="898989"/>
                </a:solidFill>
                <a:latin typeface="+mn-lt"/>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9pPr>
          </a:lstStyle>
          <a:p>
            <a:endParaRPr/>
          </a:p>
        </p:txBody>
      </p:sp>
      <p:sp>
        <p:nvSpPr>
          <p:cNvPr id="59" name="Google Shape;59;p29"/>
          <p:cNvSpPr txBox="1">
            <a:spLocks noGrp="1"/>
          </p:cNvSpPr>
          <p:nvPr>
            <p:ph type="body" idx="1"/>
          </p:nvPr>
        </p:nvSpPr>
        <p:spPr>
          <a:xfrm>
            <a:off x="7739808" y="1463040"/>
            <a:ext cx="1139015" cy="225703"/>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750"/>
              </a:spcBef>
              <a:spcAft>
                <a:spcPts val="0"/>
              </a:spcAft>
              <a:buClr>
                <a:srgbClr val="FF00FF"/>
              </a:buClr>
              <a:buSzPts val="800"/>
              <a:buNone/>
              <a:defRPr sz="800" b="0">
                <a:solidFill>
                  <a:srgbClr val="FF00FF"/>
                </a:solidFill>
                <a:latin typeface="+mn-lt"/>
              </a:defRPr>
            </a:lvl1pPr>
            <a:lvl2pPr marL="914400" lvl="1" indent="-228600" algn="l">
              <a:lnSpc>
                <a:spcPct val="90000"/>
              </a:lnSpc>
              <a:spcBef>
                <a:spcPts val="375"/>
              </a:spcBef>
              <a:spcAft>
                <a:spcPts val="0"/>
              </a:spcAft>
              <a:buClr>
                <a:srgbClr val="FF0000"/>
              </a:buClr>
              <a:buSzPts val="1400"/>
              <a:buNone/>
              <a:defRPr>
                <a:solidFill>
                  <a:srgbClr val="FF0000"/>
                </a:solidFill>
              </a:defRPr>
            </a:lvl2pPr>
            <a:lvl3pPr marL="1371600" lvl="2" indent="-228600" algn="l">
              <a:lnSpc>
                <a:spcPct val="90000"/>
              </a:lnSpc>
              <a:spcBef>
                <a:spcPts val="375"/>
              </a:spcBef>
              <a:spcAft>
                <a:spcPts val="0"/>
              </a:spcAft>
              <a:buClr>
                <a:srgbClr val="FF0000"/>
              </a:buClr>
              <a:buSzPts val="1400"/>
              <a:buNone/>
              <a:defRPr>
                <a:solidFill>
                  <a:srgbClr val="FF0000"/>
                </a:solidFill>
              </a:defRPr>
            </a:lvl3pPr>
            <a:lvl4pPr marL="1828800" lvl="3" indent="-228600" algn="l">
              <a:lnSpc>
                <a:spcPct val="90000"/>
              </a:lnSpc>
              <a:spcBef>
                <a:spcPts val="375"/>
              </a:spcBef>
              <a:spcAft>
                <a:spcPts val="0"/>
              </a:spcAft>
              <a:buClr>
                <a:srgbClr val="FF0000"/>
              </a:buClr>
              <a:buSzPts val="1400"/>
              <a:buNone/>
              <a:defRPr>
                <a:solidFill>
                  <a:srgbClr val="FF0000"/>
                </a:solidFill>
              </a:defRPr>
            </a:lvl4pPr>
            <a:lvl5pPr marL="2286000" lvl="4" indent="-228600" algn="l">
              <a:lnSpc>
                <a:spcPct val="90000"/>
              </a:lnSpc>
              <a:spcBef>
                <a:spcPts val="375"/>
              </a:spcBef>
              <a:spcAft>
                <a:spcPts val="0"/>
              </a:spcAft>
              <a:buClr>
                <a:srgbClr val="FF0000"/>
              </a:buClr>
              <a:buSzPts val="1400"/>
              <a:buNone/>
              <a:defRPr>
                <a:solidFill>
                  <a:srgbClr val="FF0000"/>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Header w/bullets">
  <p:cSld name="Header w/bullets">
    <p:spTree>
      <p:nvGrpSpPr>
        <p:cNvPr id="1" name="Shape 60"/>
        <p:cNvGrpSpPr/>
        <p:nvPr/>
      </p:nvGrpSpPr>
      <p:grpSpPr>
        <a:xfrm>
          <a:off x="0" y="0"/>
          <a:ext cx="0" cy="0"/>
          <a:chOff x="0" y="0"/>
          <a:chExt cx="0" cy="0"/>
        </a:xfrm>
      </p:grpSpPr>
      <p:sp>
        <p:nvSpPr>
          <p:cNvPr id="61" name="Google Shape;61;p30"/>
          <p:cNvSpPr txBox="1">
            <a:spLocks noGrp="1"/>
          </p:cNvSpPr>
          <p:nvPr>
            <p:ph type="body" idx="1"/>
          </p:nvPr>
        </p:nvSpPr>
        <p:spPr>
          <a:xfrm>
            <a:off x="1097280" y="1828801"/>
            <a:ext cx="6858000" cy="318036"/>
          </a:xfrm>
          <a:prstGeom prst="rect">
            <a:avLst/>
          </a:prstGeom>
          <a:noFill/>
          <a:ln>
            <a:noFill/>
          </a:ln>
        </p:spPr>
        <p:txBody>
          <a:bodyPr spcFirstLastPara="1" wrap="square" lIns="0" tIns="0"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2" name="Google Shape;62;p30"/>
          <p:cNvSpPr txBox="1">
            <a:spLocks noGrp="1"/>
          </p:cNvSpPr>
          <p:nvPr>
            <p:ph type="body" idx="2"/>
          </p:nvPr>
        </p:nvSpPr>
        <p:spPr>
          <a:xfrm>
            <a:off x="1097280" y="1463040"/>
            <a:ext cx="6858000" cy="318036"/>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750"/>
              </a:spcBef>
              <a:spcAft>
                <a:spcPts val="0"/>
              </a:spcAft>
              <a:buClr>
                <a:srgbClr val="58595B"/>
              </a:buClr>
              <a:buSzPts val="1400"/>
              <a:buFont typeface="Helvetica Neue"/>
              <a:buNone/>
              <a:defRPr b="1" i="0" cap="none">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3" name="Google Shape;63;p30"/>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64" name="Google Shape;64;p30"/>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mn-lt"/>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65" name="Google Shape;65;p30"/>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30"/>
          <p:cNvSpPr txBox="1">
            <a:spLocks noGrp="1"/>
          </p:cNvSpPr>
          <p:nvPr>
            <p:ph type="body" idx="3"/>
          </p:nvPr>
        </p:nvSpPr>
        <p:spPr>
          <a:xfrm>
            <a:off x="1097279" y="2560320"/>
            <a:ext cx="6858000" cy="296491"/>
          </a:xfrm>
          <a:prstGeom prst="rect">
            <a:avLst/>
          </a:prstGeom>
          <a:noFill/>
          <a:ln>
            <a:noFill/>
          </a:ln>
        </p:spPr>
        <p:txBody>
          <a:bodyPr spcFirstLastPara="1" wrap="square" lIns="365750" tIns="0" rIns="0" bIns="0" anchor="t" anchorCtr="0">
            <a:spAutoFit/>
          </a:bodyPr>
          <a:lstStyle>
            <a:lvl1pPr marL="457200" lvl="0" indent="-317500" algn="l">
              <a:lnSpc>
                <a:spcPct val="90000"/>
              </a:lnSpc>
              <a:spcBef>
                <a:spcPts val="750"/>
              </a:spcBef>
              <a:spcAft>
                <a:spcPts val="0"/>
              </a:spcAft>
              <a:buClr>
                <a:srgbClr val="58595B"/>
              </a:buClr>
              <a:buSzPts val="1400"/>
              <a:buChar char="•"/>
              <a:defRPr>
                <a:latin typeface="+mn-lt"/>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Header w/one image on Right">
  <p:cSld name="Header w/one image on Right">
    <p:spTree>
      <p:nvGrpSpPr>
        <p:cNvPr id="1" name="Shape 67"/>
        <p:cNvGrpSpPr/>
        <p:nvPr/>
      </p:nvGrpSpPr>
      <p:grpSpPr>
        <a:xfrm>
          <a:off x="0" y="0"/>
          <a:ext cx="0" cy="0"/>
          <a:chOff x="0" y="0"/>
          <a:chExt cx="0" cy="0"/>
        </a:xfrm>
      </p:grpSpPr>
      <p:sp>
        <p:nvSpPr>
          <p:cNvPr id="68" name="Google Shape;68;p31"/>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69" name="Google Shape;69;p31"/>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mn-lt"/>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70" name="Google Shape;70;p31"/>
          <p:cNvSpPr txBox="1">
            <a:spLocks noGrp="1"/>
          </p:cNvSpPr>
          <p:nvPr>
            <p:ph type="body" idx="1"/>
          </p:nvPr>
        </p:nvSpPr>
        <p:spPr>
          <a:xfrm>
            <a:off x="640080" y="1828800"/>
            <a:ext cx="3840480" cy="318036"/>
          </a:xfrm>
          <a:prstGeom prst="rect">
            <a:avLst/>
          </a:prstGeom>
          <a:noFill/>
          <a:ln>
            <a:noFill/>
          </a:ln>
        </p:spPr>
        <p:txBody>
          <a:bodyPr spcFirstLastPara="1" wrap="square" lIns="0" tIns="0" rIns="36575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1" name="Google Shape;71;p31"/>
          <p:cNvSpPr txBox="1">
            <a:spLocks noGrp="1"/>
          </p:cNvSpPr>
          <p:nvPr>
            <p:ph type="body" idx="2"/>
          </p:nvPr>
        </p:nvSpPr>
        <p:spPr>
          <a:xfrm>
            <a:off x="640080" y="1463040"/>
            <a:ext cx="3840479" cy="318036"/>
          </a:xfrm>
          <a:prstGeom prst="rect">
            <a:avLst/>
          </a:prstGeom>
          <a:noFill/>
          <a:ln>
            <a:noFill/>
          </a:ln>
        </p:spPr>
        <p:txBody>
          <a:bodyPr spcFirstLastPara="1" wrap="square" lIns="0" tIns="0" rIns="365750" bIns="0" anchor="t" anchorCtr="0">
            <a:spAutoFit/>
          </a:bodyPr>
          <a:lstStyle>
            <a:lvl1pPr marL="457200" lvl="0" indent="-228600" algn="l">
              <a:lnSpc>
                <a:spcPct val="100000"/>
              </a:lnSpc>
              <a:spcBef>
                <a:spcPts val="750"/>
              </a:spcBef>
              <a:spcAft>
                <a:spcPts val="0"/>
              </a:spcAft>
              <a:buClr>
                <a:srgbClr val="58595B"/>
              </a:buClr>
              <a:buSzPts val="1400"/>
              <a:buFont typeface="Helvetica Neue"/>
              <a:buNone/>
              <a:defRPr b="1" i="0" cap="none">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2" name="Google Shape;72;p31"/>
          <p:cNvSpPr>
            <a:spLocks noGrp="1"/>
          </p:cNvSpPr>
          <p:nvPr>
            <p:ph type="pic" idx="3"/>
          </p:nvPr>
        </p:nvSpPr>
        <p:spPr>
          <a:xfrm>
            <a:off x="4480559" y="1463040"/>
            <a:ext cx="3931920" cy="3108960"/>
          </a:xfrm>
          <a:prstGeom prst="rect">
            <a:avLst/>
          </a:prstGeom>
          <a:solidFill>
            <a:srgbClr val="DBE7F5"/>
          </a:solidFill>
          <a:ln>
            <a:noFill/>
          </a:ln>
        </p:spPr>
      </p:sp>
      <p:sp>
        <p:nvSpPr>
          <p:cNvPr id="73" name="Google Shape;73;p31"/>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Header w/copy">
  <p:cSld name="Header w/copy">
    <p:spTree>
      <p:nvGrpSpPr>
        <p:cNvPr id="1" name="Shape 81"/>
        <p:cNvGrpSpPr/>
        <p:nvPr/>
      </p:nvGrpSpPr>
      <p:grpSpPr>
        <a:xfrm>
          <a:off x="0" y="0"/>
          <a:ext cx="0" cy="0"/>
          <a:chOff x="0" y="0"/>
          <a:chExt cx="0" cy="0"/>
        </a:xfrm>
      </p:grpSpPr>
      <p:sp>
        <p:nvSpPr>
          <p:cNvPr id="82" name="Google Shape;82;p34"/>
          <p:cNvSpPr txBox="1">
            <a:spLocks noGrp="1"/>
          </p:cNvSpPr>
          <p:nvPr>
            <p:ph type="body" idx="1"/>
          </p:nvPr>
        </p:nvSpPr>
        <p:spPr>
          <a:xfrm>
            <a:off x="1097280" y="1828800"/>
            <a:ext cx="6858000" cy="318036"/>
          </a:xfrm>
          <a:prstGeom prst="rect">
            <a:avLst/>
          </a:prstGeom>
          <a:noFill/>
          <a:ln>
            <a:noFill/>
          </a:ln>
        </p:spPr>
        <p:txBody>
          <a:bodyPr spcFirstLastPara="1" wrap="square" lIns="0" tIns="0"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3" name="Google Shape;83;p34"/>
          <p:cNvSpPr txBox="1">
            <a:spLocks noGrp="1"/>
          </p:cNvSpPr>
          <p:nvPr>
            <p:ph type="body" idx="2"/>
          </p:nvPr>
        </p:nvSpPr>
        <p:spPr>
          <a:xfrm>
            <a:off x="1097280" y="1463040"/>
            <a:ext cx="6858000" cy="318036"/>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750"/>
              </a:spcBef>
              <a:spcAft>
                <a:spcPts val="0"/>
              </a:spcAft>
              <a:buClr>
                <a:srgbClr val="58595B"/>
              </a:buClr>
              <a:buSzPts val="1400"/>
              <a:buFont typeface="Helvetica Neue"/>
              <a:buNone/>
              <a:defRPr b="1" i="0" cap="none">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4" name="Google Shape;84;p34"/>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85" name="Google Shape;85;p34"/>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mn-lt"/>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86" name="Google Shape;86;p34"/>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Header w/two columns">
  <p:cSld name="Header w/two columns">
    <p:spTree>
      <p:nvGrpSpPr>
        <p:cNvPr id="1" name="Shape 87"/>
        <p:cNvGrpSpPr/>
        <p:nvPr/>
      </p:nvGrpSpPr>
      <p:grpSpPr>
        <a:xfrm>
          <a:off x="0" y="0"/>
          <a:ext cx="0" cy="0"/>
          <a:chOff x="0" y="0"/>
          <a:chExt cx="0" cy="0"/>
        </a:xfrm>
      </p:grpSpPr>
      <p:sp>
        <p:nvSpPr>
          <p:cNvPr id="88" name="Google Shape;88;p38"/>
          <p:cNvSpPr txBox="1">
            <a:spLocks noGrp="1"/>
          </p:cNvSpPr>
          <p:nvPr>
            <p:ph type="body" idx="1"/>
          </p:nvPr>
        </p:nvSpPr>
        <p:spPr>
          <a:xfrm>
            <a:off x="1097280" y="1828800"/>
            <a:ext cx="3383280" cy="318036"/>
          </a:xfrm>
          <a:prstGeom prst="rect">
            <a:avLst/>
          </a:prstGeom>
          <a:noFill/>
          <a:ln>
            <a:noFill/>
          </a:ln>
        </p:spPr>
        <p:txBody>
          <a:bodyPr spcFirstLastPara="1" wrap="square" lIns="0" tIns="0"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9" name="Google Shape;89;p38"/>
          <p:cNvSpPr txBox="1">
            <a:spLocks noGrp="1"/>
          </p:cNvSpPr>
          <p:nvPr>
            <p:ph type="body" idx="2"/>
          </p:nvPr>
        </p:nvSpPr>
        <p:spPr>
          <a:xfrm>
            <a:off x="1097280" y="1463040"/>
            <a:ext cx="3383280" cy="318036"/>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750"/>
              </a:spcBef>
              <a:spcAft>
                <a:spcPts val="0"/>
              </a:spcAft>
              <a:buClr>
                <a:srgbClr val="58595B"/>
              </a:buClr>
              <a:buSzPts val="1400"/>
              <a:buFont typeface="Helvetica Neue"/>
              <a:buNone/>
              <a:defRPr b="1" i="0" cap="none">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0" name="Google Shape;90;p38"/>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91" name="Google Shape;91;p38"/>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mn-lt"/>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92" name="Google Shape;92;p38"/>
          <p:cNvSpPr txBox="1">
            <a:spLocks noGrp="1"/>
          </p:cNvSpPr>
          <p:nvPr>
            <p:ph type="body" idx="3"/>
          </p:nvPr>
        </p:nvSpPr>
        <p:spPr>
          <a:xfrm>
            <a:off x="5029200" y="1828800"/>
            <a:ext cx="3383280" cy="318036"/>
          </a:xfrm>
          <a:prstGeom prst="rect">
            <a:avLst/>
          </a:prstGeom>
          <a:noFill/>
          <a:ln>
            <a:noFill/>
          </a:ln>
        </p:spPr>
        <p:txBody>
          <a:bodyPr spcFirstLastPara="1" wrap="square" lIns="0" tIns="0"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3" name="Google Shape;93;p38"/>
          <p:cNvSpPr txBox="1">
            <a:spLocks noGrp="1"/>
          </p:cNvSpPr>
          <p:nvPr>
            <p:ph type="body" idx="4"/>
          </p:nvPr>
        </p:nvSpPr>
        <p:spPr>
          <a:xfrm>
            <a:off x="5029200" y="1463040"/>
            <a:ext cx="3383280" cy="318036"/>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750"/>
              </a:spcBef>
              <a:spcAft>
                <a:spcPts val="0"/>
              </a:spcAft>
              <a:buClr>
                <a:srgbClr val="58595B"/>
              </a:buClr>
              <a:buSzPts val="1400"/>
              <a:buFont typeface="Helvetica Neue"/>
              <a:buNone/>
              <a:defRPr b="1" i="0" cap="none">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4" name="Google Shape;94;p38"/>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image" Target="../media/image3.sv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2.pn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00578B"/>
            </a:gs>
            <a:gs pos="100000">
              <a:srgbClr val="2774AE"/>
            </a:gs>
          </a:gsLst>
          <a:lin ang="0" scaled="0"/>
        </a:gradFill>
        <a:effectLst/>
      </p:bgPr>
    </p:bg>
    <p:spTree>
      <p:nvGrpSpPr>
        <p:cNvPr id="1" name="Shape 9"/>
        <p:cNvGrpSpPr/>
        <p:nvPr/>
      </p:nvGrpSpPr>
      <p:grpSpPr>
        <a:xfrm>
          <a:off x="0" y="0"/>
          <a:ext cx="0" cy="0"/>
          <a:chOff x="0" y="0"/>
          <a:chExt cx="0" cy="0"/>
        </a:xfrm>
      </p:grpSpPr>
      <p:sp>
        <p:nvSpPr>
          <p:cNvPr id="10" name="Google Shape;10;p26"/>
          <p:cNvSpPr txBox="1"/>
          <p:nvPr/>
        </p:nvSpPr>
        <p:spPr>
          <a:xfrm>
            <a:off x="365760" y="4764024"/>
            <a:ext cx="3566160" cy="369973"/>
          </a:xfrm>
          <a:prstGeom prst="rect">
            <a:avLst/>
          </a:prstGeom>
          <a:noFill/>
          <a:ln>
            <a:noFill/>
          </a:ln>
        </p:spPr>
        <p:txBody>
          <a:bodyPr spcFirstLastPara="1" wrap="square" lIns="0" tIns="0" rIns="0" bIns="256025" anchor="t" anchorCtr="0">
            <a:spAutoFit/>
          </a:bodyPr>
          <a:lstStyle/>
          <a:p>
            <a:pPr marL="0" marR="0" lvl="0" indent="0" algn="l" rtl="0">
              <a:lnSpc>
                <a:spcPct val="90000"/>
              </a:lnSpc>
              <a:spcBef>
                <a:spcPts val="0"/>
              </a:spcBef>
              <a:spcAft>
                <a:spcPts val="0"/>
              </a:spcAft>
              <a:buClr>
                <a:schemeClr val="lt1"/>
              </a:buClr>
              <a:buSzPts val="800"/>
              <a:buFont typeface="Helvetica Neue"/>
              <a:buNone/>
            </a:pPr>
            <a:r>
              <a:rPr lang="en-US" sz="800" b="0" i="0" u="none" strike="noStrike" cap="none" dirty="0">
                <a:solidFill>
                  <a:schemeClr val="lt1"/>
                </a:solidFill>
                <a:latin typeface="+mn-lt"/>
                <a:ea typeface="Helvetica Neue"/>
                <a:cs typeface="Helvetica Neue"/>
                <a:sym typeface="Helvetica Neue"/>
              </a:rPr>
              <a:t>Monthly Research Unit Meeting</a:t>
            </a:r>
            <a:endParaRPr sz="1400" b="0" i="0" u="none" strike="noStrike" cap="none" dirty="0">
              <a:solidFill>
                <a:srgbClr val="000000"/>
              </a:solidFill>
              <a:latin typeface="+mn-lt"/>
              <a:ea typeface="Arial"/>
              <a:cs typeface="Arial"/>
              <a:sym typeface="Arial"/>
            </a:endParaRPr>
          </a:p>
        </p:txBody>
      </p:sp>
      <p:sp>
        <p:nvSpPr>
          <p:cNvPr id="11" name="Google Shape;11;p26"/>
          <p:cNvSpPr txBox="1"/>
          <p:nvPr/>
        </p:nvSpPr>
        <p:spPr>
          <a:xfrm>
            <a:off x="6581307" y="207926"/>
            <a:ext cx="2295993" cy="132344"/>
          </a:xfrm>
          <a:prstGeom prst="rect">
            <a:avLst/>
          </a:prstGeom>
          <a:noFill/>
          <a:ln>
            <a:noFill/>
          </a:ln>
        </p:spPr>
        <p:txBody>
          <a:bodyPr spcFirstLastPara="1" wrap="square" lIns="91425" tIns="4550" rIns="0" bIns="4550" anchor="t" anchorCtr="0">
            <a:no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dirty="0">
                <a:solidFill>
                  <a:srgbClr val="FFFFFF"/>
                </a:solidFill>
                <a:latin typeface="+mn-lt"/>
                <a:ea typeface="Helvetica Neue"/>
                <a:cs typeface="Helvetica Neue"/>
                <a:sym typeface="Helvetica Neue"/>
              </a:rPr>
              <a:t>Department of Family Medicine</a:t>
            </a:r>
            <a:endParaRPr sz="800" b="0" i="0" u="none" strike="noStrike" cap="none" dirty="0">
              <a:solidFill>
                <a:srgbClr val="FFFFFF"/>
              </a:solidFill>
              <a:latin typeface="+mn-lt"/>
              <a:ea typeface="Helvetica Neue"/>
              <a:cs typeface="Helvetica Neue"/>
              <a:sym typeface="Helvetica Neue"/>
            </a:endParaRPr>
          </a:p>
        </p:txBody>
      </p:sp>
      <p:pic>
        <p:nvPicPr>
          <p:cNvPr id="12" name="Google Shape;12;p26"/>
          <p:cNvPicPr preferRelativeResize="0"/>
          <p:nvPr/>
        </p:nvPicPr>
        <p:blipFill rotWithShape="1">
          <a:blip r:embed="rId6">
            <a:alphaModFix/>
          </a:blip>
          <a:srcRect/>
          <a:stretch/>
        </p:blipFill>
        <p:spPr>
          <a:xfrm>
            <a:off x="365760" y="175759"/>
            <a:ext cx="423229" cy="136525"/>
          </a:xfrm>
          <a:prstGeom prst="rect">
            <a:avLst/>
          </a:prstGeom>
          <a:noFill/>
          <a:ln>
            <a:noFill/>
          </a:ln>
        </p:spPr>
      </p:pic>
      <p:sp>
        <p:nvSpPr>
          <p:cNvPr id="13" name="Google Shape;13;p26"/>
          <p:cNvSpPr txBox="1">
            <a:spLocks noGrp="1"/>
          </p:cNvSpPr>
          <p:nvPr>
            <p:ph type="sldNum" idx="12"/>
          </p:nvPr>
        </p:nvSpPr>
        <p:spPr>
          <a:xfrm>
            <a:off x="8420100" y="4754880"/>
            <a:ext cx="457200" cy="365760"/>
          </a:xfrm>
          <a:prstGeom prst="rect">
            <a:avLst/>
          </a:prstGeom>
          <a:noFill/>
          <a:ln>
            <a:noFill/>
          </a:ln>
        </p:spPr>
        <p:txBody>
          <a:bodyPr spcFirstLastPara="1" wrap="square" lIns="0" tIns="0" rIns="0" bIns="256025" anchor="t"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mn-lt"/>
                <a:ea typeface="Helvetica Neue"/>
                <a:cs typeface="Helvetica Neue"/>
                <a:sym typeface="Helvetica Neue"/>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14" name="Google Shape;14;p26"/>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marR="0" lvl="0" algn="l" rtl="0">
              <a:lnSpc>
                <a:spcPct val="100000"/>
              </a:lnSpc>
              <a:spcBef>
                <a:spcPts val="0"/>
              </a:spcBef>
              <a:spcAft>
                <a:spcPts val="0"/>
              </a:spcAft>
              <a:buClr>
                <a:srgbClr val="000000"/>
              </a:buClr>
              <a:buSzPts val="1400"/>
              <a:buFont typeface="Arial"/>
              <a:buNone/>
              <a:defRPr sz="800" b="0" i="0" u="none" strike="noStrike" cap="none">
                <a:solidFill>
                  <a:schemeClr val="lt1"/>
                </a:solidFill>
                <a:latin typeface="+mn-lt"/>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9pPr>
          </a:lstStyle>
          <a:p>
            <a:endParaRPr lang="en-US"/>
          </a:p>
        </p:txBody>
      </p:sp>
      <p:sp>
        <p:nvSpPr>
          <p:cNvPr id="15" name="Google Shape;15;p26"/>
          <p:cNvSpPr txBox="1">
            <a:spLocks noGrp="1"/>
          </p:cNvSpPr>
          <p:nvPr>
            <p:ph type="title"/>
          </p:nvPr>
        </p:nvSpPr>
        <p:spPr>
          <a:xfrm>
            <a:off x="640080" y="1933706"/>
            <a:ext cx="7780020" cy="498598"/>
          </a:xfrm>
          <a:prstGeom prst="rect">
            <a:avLst/>
          </a:prstGeom>
          <a:noFill/>
          <a:ln>
            <a:noFill/>
          </a:ln>
        </p:spPr>
        <p:txBody>
          <a:bodyPr spcFirstLastPara="1" wrap="square" lIns="0" tIns="0" rIns="0" bIns="0" anchor="b" anchorCtr="0">
            <a:spAutoFit/>
          </a:bodyPr>
          <a:lstStyle>
            <a:lvl1pPr marR="0" lvl="0" algn="l" rtl="0">
              <a:lnSpc>
                <a:spcPct val="90000"/>
              </a:lnSpc>
              <a:spcBef>
                <a:spcPts val="0"/>
              </a:spcBef>
              <a:spcAft>
                <a:spcPts val="0"/>
              </a:spcAft>
              <a:buClr>
                <a:schemeClr val="lt1"/>
              </a:buClr>
              <a:buSzPts val="3600"/>
              <a:buFont typeface="Helvetica Neue"/>
              <a:buNone/>
              <a:defRPr sz="3600" b="1" i="0" u="none" strike="noStrike" cap="none">
                <a:solidFill>
                  <a:schemeClr val="lt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16" name="Google Shape;16;p26"/>
          <p:cNvSpPr txBox="1">
            <a:spLocks noGrp="1"/>
          </p:cNvSpPr>
          <p:nvPr>
            <p:ph type="body" idx="1"/>
          </p:nvPr>
        </p:nvSpPr>
        <p:spPr>
          <a:xfrm>
            <a:off x="640080" y="2651760"/>
            <a:ext cx="7772400" cy="388784"/>
          </a:xfrm>
          <a:prstGeom prst="rect">
            <a:avLst/>
          </a:prstGeom>
          <a:noFill/>
          <a:ln>
            <a:noFill/>
          </a:ln>
        </p:spPr>
        <p:txBody>
          <a:bodyPr spcFirstLastPara="1" wrap="square" lIns="91425" tIns="45700" rIns="91425" bIns="45700" anchor="t" anchorCtr="0">
            <a:spAutoFit/>
          </a:bodyPr>
          <a:lstStyle>
            <a:lvl1pPr marL="457200" marR="0" lvl="0" indent="-317500" algn="l" rtl="0">
              <a:lnSpc>
                <a:spcPct val="90000"/>
              </a:lnSpc>
              <a:spcBef>
                <a:spcPts val="750"/>
              </a:spcBef>
              <a:spcAft>
                <a:spcPts val="0"/>
              </a:spcAft>
              <a:buClr>
                <a:schemeClr val="lt1"/>
              </a:buClr>
              <a:buSzPts val="1400"/>
              <a:buFont typeface="Arial"/>
              <a:buChar char="•"/>
              <a:defRPr sz="1400" b="0" i="0" u="none" strike="noStrike" cap="none">
                <a:solidFill>
                  <a:schemeClr val="lt1"/>
                </a:solidFill>
                <a:latin typeface="Helvetica Neue"/>
                <a:ea typeface="Helvetica Neue"/>
                <a:cs typeface="Helvetica Neue"/>
                <a:sym typeface="Helvetica Neue"/>
              </a:defRPr>
            </a:lvl1pPr>
            <a:lvl2pPr marL="914400" marR="0" lvl="1" indent="-317500" algn="l" rtl="0">
              <a:lnSpc>
                <a:spcPct val="90000"/>
              </a:lnSpc>
              <a:spcBef>
                <a:spcPts val="375"/>
              </a:spcBef>
              <a:spcAft>
                <a:spcPts val="0"/>
              </a:spcAft>
              <a:buClr>
                <a:schemeClr val="lt1"/>
              </a:buClr>
              <a:buSzPts val="1400"/>
              <a:buFont typeface="Arial"/>
              <a:buChar char="•"/>
              <a:defRPr sz="1400" b="0" i="0" u="none" strike="noStrike" cap="none">
                <a:solidFill>
                  <a:schemeClr val="lt1"/>
                </a:solidFill>
                <a:latin typeface="Helvetica Neue"/>
                <a:ea typeface="Helvetica Neue"/>
                <a:cs typeface="Helvetica Neue"/>
                <a:sym typeface="Helvetica Neue"/>
              </a:defRPr>
            </a:lvl2pPr>
            <a:lvl3pPr marL="1371600" marR="0" lvl="2" indent="-317500" algn="l" rtl="0">
              <a:lnSpc>
                <a:spcPct val="90000"/>
              </a:lnSpc>
              <a:spcBef>
                <a:spcPts val="375"/>
              </a:spcBef>
              <a:spcAft>
                <a:spcPts val="0"/>
              </a:spcAft>
              <a:buClr>
                <a:schemeClr val="lt1"/>
              </a:buClr>
              <a:buSzPts val="1400"/>
              <a:buFont typeface="Arial"/>
              <a:buChar char="•"/>
              <a:defRPr sz="1400" b="0" i="0" u="none" strike="noStrike" cap="none">
                <a:solidFill>
                  <a:schemeClr val="lt1"/>
                </a:solidFill>
                <a:latin typeface="Helvetica Neue"/>
                <a:ea typeface="Helvetica Neue"/>
                <a:cs typeface="Helvetica Neue"/>
                <a:sym typeface="Helvetica Neue"/>
              </a:defRPr>
            </a:lvl3pPr>
            <a:lvl4pPr marL="1828800" marR="0" lvl="3" indent="-317500" algn="l" rtl="0">
              <a:lnSpc>
                <a:spcPct val="90000"/>
              </a:lnSpc>
              <a:spcBef>
                <a:spcPts val="375"/>
              </a:spcBef>
              <a:spcAft>
                <a:spcPts val="0"/>
              </a:spcAft>
              <a:buClr>
                <a:schemeClr val="lt1"/>
              </a:buClr>
              <a:buSzPts val="1400"/>
              <a:buFont typeface="Arial"/>
              <a:buChar char="•"/>
              <a:defRPr sz="1400" b="0" i="0" u="none" strike="noStrike" cap="none">
                <a:solidFill>
                  <a:schemeClr val="lt1"/>
                </a:solidFill>
                <a:latin typeface="Helvetica Neue"/>
                <a:ea typeface="Helvetica Neue"/>
                <a:cs typeface="Helvetica Neue"/>
                <a:sym typeface="Helvetica Neue"/>
              </a:defRPr>
            </a:lvl4pPr>
            <a:lvl5pPr marL="2286000" marR="0" lvl="4" indent="-317500" algn="l" rtl="0">
              <a:lnSpc>
                <a:spcPct val="90000"/>
              </a:lnSpc>
              <a:spcBef>
                <a:spcPts val="375"/>
              </a:spcBef>
              <a:spcAft>
                <a:spcPts val="0"/>
              </a:spcAft>
              <a:buClr>
                <a:schemeClr val="lt1"/>
              </a:buClr>
              <a:buSzPts val="1400"/>
              <a:buFont typeface="Arial"/>
              <a:buChar char="•"/>
              <a:defRPr sz="1400" b="0" i="0" u="none" strike="noStrike" cap="none">
                <a:solidFill>
                  <a:schemeClr val="lt1"/>
                </a:solidFill>
                <a:latin typeface="Helvetica Neue"/>
                <a:ea typeface="Helvetica Neue"/>
                <a:cs typeface="Helvetica Neue"/>
                <a:sym typeface="Helvetica Neue"/>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
        <p:cNvGrpSpPr/>
        <p:nvPr/>
      </p:nvGrpSpPr>
      <p:grpSpPr>
        <a:xfrm>
          <a:off x="0" y="0"/>
          <a:ext cx="0" cy="0"/>
          <a:chOff x="0" y="0"/>
          <a:chExt cx="0" cy="0"/>
        </a:xfrm>
      </p:grpSpPr>
      <p:sp>
        <p:nvSpPr>
          <p:cNvPr id="45" name="Google Shape;45;p28"/>
          <p:cNvSpPr/>
          <p:nvPr/>
        </p:nvSpPr>
        <p:spPr>
          <a:xfrm>
            <a:off x="640080" y="1103074"/>
            <a:ext cx="7772400" cy="36576"/>
          </a:xfrm>
          <a:prstGeom prst="rect">
            <a:avLst/>
          </a:prstGeom>
          <a:solidFill>
            <a:srgbClr val="2774AE"/>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mn-lt"/>
              <a:ea typeface="Helvetica Neue"/>
              <a:cs typeface="Helvetica Neue"/>
              <a:sym typeface="Helvetica Neue"/>
            </a:endParaRPr>
          </a:p>
        </p:txBody>
      </p:sp>
      <p:sp>
        <p:nvSpPr>
          <p:cNvPr id="46" name="Google Shape;46;p28"/>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marR="0" lvl="0" algn="l" rtl="0">
              <a:lnSpc>
                <a:spcPct val="90000"/>
              </a:lnSpc>
              <a:spcBef>
                <a:spcPts val="0"/>
              </a:spcBef>
              <a:spcAft>
                <a:spcPts val="0"/>
              </a:spcAft>
              <a:buClr>
                <a:srgbClr val="58595B"/>
              </a:buClr>
              <a:buSzPts val="2800"/>
              <a:buFont typeface="Helvetica Neue"/>
              <a:buNone/>
              <a:defRPr sz="2800" b="1" i="0" u="none" strike="noStrike" cap="none">
                <a:solidFill>
                  <a:srgbClr val="58595B"/>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7" name="Google Shape;47;p28"/>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marR="0" lvl="0" algn="l" rtl="0">
              <a:lnSpc>
                <a:spcPct val="100000"/>
              </a:lnSpc>
              <a:spcBef>
                <a:spcPts val="0"/>
              </a:spcBef>
              <a:spcAft>
                <a:spcPts val="0"/>
              </a:spcAft>
              <a:buClr>
                <a:srgbClr val="000000"/>
              </a:buClr>
              <a:buSzPts val="1400"/>
              <a:buFont typeface="Arial"/>
              <a:buNone/>
              <a:defRPr sz="800" b="0" i="0" u="none" strike="noStrike" cap="none">
                <a:solidFill>
                  <a:srgbClr val="898989"/>
                </a:solidFill>
                <a:latin typeface="+mn-lt"/>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9pPr>
          </a:lstStyle>
          <a:p>
            <a:endParaRPr lang="en-US"/>
          </a:p>
        </p:txBody>
      </p:sp>
      <p:sp>
        <p:nvSpPr>
          <p:cNvPr id="48" name="Google Shape;48;p28"/>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898989"/>
                </a:solidFill>
                <a:latin typeface="+mn-lt"/>
                <a:ea typeface="Helvetica Neue"/>
                <a:cs typeface="Helvetica Neue"/>
                <a:sym typeface="Helvetica Neue"/>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49" name="Google Shape;49;p28"/>
          <p:cNvSpPr/>
          <p:nvPr/>
        </p:nvSpPr>
        <p:spPr>
          <a:xfrm>
            <a:off x="0" y="0"/>
            <a:ext cx="9144000" cy="457200"/>
          </a:xfrm>
          <a:prstGeom prst="rect">
            <a:avLst/>
          </a:prstGeom>
          <a:gradFill>
            <a:gsLst>
              <a:gs pos="0">
                <a:srgbClr val="00578B"/>
              </a:gs>
              <a:gs pos="100000">
                <a:srgbClr val="2774AE"/>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mn-lt"/>
              <a:ea typeface="Helvetica Neue"/>
              <a:cs typeface="Helvetica Neue"/>
              <a:sym typeface="Helvetica Neue"/>
            </a:endParaRPr>
          </a:p>
        </p:txBody>
      </p:sp>
      <p:sp>
        <p:nvSpPr>
          <p:cNvPr id="50" name="Google Shape;50;p28"/>
          <p:cNvSpPr txBox="1"/>
          <p:nvPr/>
        </p:nvSpPr>
        <p:spPr>
          <a:xfrm>
            <a:off x="6583680" y="210312"/>
            <a:ext cx="2295144" cy="132344"/>
          </a:xfrm>
          <a:prstGeom prst="rect">
            <a:avLst/>
          </a:prstGeom>
          <a:noFill/>
          <a:ln>
            <a:noFill/>
          </a:ln>
        </p:spPr>
        <p:txBody>
          <a:bodyPr spcFirstLastPara="1" wrap="square" lIns="91425" tIns="4550" rIns="0" bIns="4550" anchor="t" anchorCtr="0">
            <a:no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rgbClr val="FFFFFF"/>
                </a:solidFill>
                <a:latin typeface="+mn-lt"/>
                <a:ea typeface="Helvetica Neue"/>
                <a:cs typeface="Helvetica Neue"/>
                <a:sym typeface="Helvetica Neue"/>
              </a:rPr>
              <a:t>Department of Family Medicine</a:t>
            </a:r>
            <a:endParaRPr sz="1400" b="0" i="0" u="none" strike="noStrike" cap="none">
              <a:solidFill>
                <a:srgbClr val="000000"/>
              </a:solidFill>
              <a:latin typeface="+mn-lt"/>
              <a:ea typeface="Arial"/>
              <a:cs typeface="Arial"/>
              <a:sym typeface="Arial"/>
            </a:endParaRPr>
          </a:p>
        </p:txBody>
      </p:sp>
      <p:pic>
        <p:nvPicPr>
          <p:cNvPr id="51" name="Google Shape;51;p28"/>
          <p:cNvPicPr preferRelativeResize="0"/>
          <p:nvPr/>
        </p:nvPicPr>
        <p:blipFill rotWithShape="1">
          <a:blip r:embed="rId13">
            <a:alphaModFix/>
          </a:blip>
          <a:srcRect/>
          <a:stretch/>
        </p:blipFill>
        <p:spPr>
          <a:xfrm>
            <a:off x="365760" y="175759"/>
            <a:ext cx="423229" cy="136525"/>
          </a:xfrm>
          <a:prstGeom prst="rect">
            <a:avLst/>
          </a:prstGeom>
          <a:noFill/>
          <a:ln>
            <a:noFill/>
          </a:ln>
        </p:spPr>
      </p:pic>
      <p:sp>
        <p:nvSpPr>
          <p:cNvPr id="52" name="Google Shape;52;p28"/>
          <p:cNvSpPr txBox="1"/>
          <p:nvPr/>
        </p:nvSpPr>
        <p:spPr>
          <a:xfrm>
            <a:off x="365760" y="4762024"/>
            <a:ext cx="3566160" cy="369973"/>
          </a:xfrm>
          <a:prstGeom prst="rect">
            <a:avLst/>
          </a:prstGeom>
          <a:noFill/>
          <a:ln>
            <a:noFill/>
          </a:ln>
        </p:spPr>
        <p:txBody>
          <a:bodyPr spcFirstLastPara="1" wrap="square" lIns="0" tIns="0" rIns="0" bIns="256025" anchor="t" anchorCtr="0">
            <a:spAutoFit/>
          </a:bodyPr>
          <a:lstStyle/>
          <a:p>
            <a:pPr marL="0" marR="0" lvl="0" indent="0" algn="l" rtl="0">
              <a:lnSpc>
                <a:spcPct val="90000"/>
              </a:lnSpc>
              <a:spcBef>
                <a:spcPts val="0"/>
              </a:spcBef>
              <a:spcAft>
                <a:spcPts val="0"/>
              </a:spcAft>
              <a:buClr>
                <a:srgbClr val="898989"/>
              </a:buClr>
              <a:buSzPts val="800"/>
              <a:buFont typeface="Helvetica Neue"/>
              <a:buNone/>
            </a:pPr>
            <a:r>
              <a:rPr lang="en-US" sz="800" b="0" i="0" u="none" strike="noStrike" cap="none">
                <a:solidFill>
                  <a:srgbClr val="898989"/>
                </a:solidFill>
                <a:latin typeface="+mn-lt"/>
                <a:ea typeface="Helvetica Neue"/>
                <a:cs typeface="Helvetica Neue"/>
                <a:sym typeface="Helvetica Neue"/>
              </a:rPr>
              <a:t>Monthly Research Unit Meeting</a:t>
            </a:r>
            <a:endParaRPr sz="800" b="0" i="0" u="none" strike="noStrike" cap="none">
              <a:solidFill>
                <a:srgbClr val="898989"/>
              </a:solidFill>
              <a:latin typeface="+mn-lt"/>
              <a:ea typeface="Helvetica Neue"/>
              <a:cs typeface="Helvetica Neue"/>
              <a:sym typeface="Helvetica Neue"/>
            </a:endParaRPr>
          </a:p>
        </p:txBody>
      </p:sp>
      <p:sp>
        <p:nvSpPr>
          <p:cNvPr id="53" name="Google Shape;53;p28"/>
          <p:cNvSpPr txBox="1">
            <a:spLocks noGrp="1"/>
          </p:cNvSpPr>
          <p:nvPr>
            <p:ph type="body" idx="1"/>
          </p:nvPr>
        </p:nvSpPr>
        <p:spPr>
          <a:xfrm>
            <a:off x="1097280" y="1463040"/>
            <a:ext cx="7315200" cy="296491"/>
          </a:xfrm>
          <a:prstGeom prst="rect">
            <a:avLst/>
          </a:prstGeom>
          <a:noFill/>
          <a:ln>
            <a:noFill/>
          </a:ln>
        </p:spPr>
        <p:txBody>
          <a:bodyPr spcFirstLastPara="1" wrap="square" lIns="0" tIns="0" rIns="0" bIns="0" anchor="t" anchorCtr="0">
            <a:spAutoFit/>
          </a:bodyPr>
          <a:lstStyle>
            <a:lvl1pPr marL="457200" marR="0" lvl="0" indent="-317500" algn="l" rtl="0">
              <a:lnSpc>
                <a:spcPct val="90000"/>
              </a:lnSpc>
              <a:spcBef>
                <a:spcPts val="750"/>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1pPr>
            <a:lvl2pPr marL="914400" marR="0" lvl="1" indent="-317500"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2pPr>
            <a:lvl3pPr marL="1371600" marR="0" lvl="2" indent="-317500"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3pPr>
            <a:lvl4pPr marL="1828800" marR="0" lvl="3" indent="-317500"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4pPr>
            <a:lvl5pPr marL="2286000" marR="0" lvl="4" indent="-317500"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sldLayoutIdLst>
    <p:sldLayoutId id="2147483654" r:id="rId1"/>
    <p:sldLayoutId id="2147483655" r:id="rId2"/>
    <p:sldLayoutId id="2147483656"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Header rule">
            <a:extLst>
              <a:ext uri="{FF2B5EF4-FFF2-40B4-BE49-F238E27FC236}">
                <a16:creationId xmlns:a16="http://schemas.microsoft.com/office/drawing/2014/main" id="{98E6E0B5-9270-574F-A10E-09DA8982DB02}"/>
              </a:ext>
            </a:extLst>
          </p:cNvPr>
          <p:cNvSpPr/>
          <p:nvPr/>
        </p:nvSpPr>
        <p:spPr>
          <a:xfrm>
            <a:off x="640080" y="1103074"/>
            <a:ext cx="7772400" cy="36576"/>
          </a:xfrm>
          <a:prstGeom prst="rect">
            <a:avLst/>
          </a:prstGeom>
          <a:solidFill>
            <a:srgbClr val="2774A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b="0" i="0" dirty="0">
              <a:latin typeface="Arial" panose="020B0604020202020204" pitchFamily="34" charset="0"/>
              <a:cs typeface="Arial" panose="020B0604020202020204" pitchFamily="34" charset="0"/>
            </a:endParaRPr>
          </a:p>
        </p:txBody>
      </p:sp>
      <p:sp>
        <p:nvSpPr>
          <p:cNvPr id="22" name="Title Placeholder">
            <a:extLst>
              <a:ext uri="{FF2B5EF4-FFF2-40B4-BE49-F238E27FC236}">
                <a16:creationId xmlns:a16="http://schemas.microsoft.com/office/drawing/2014/main" id="{7143B24C-1C3A-8E4C-BD32-A8A3EF401E90}"/>
              </a:ext>
            </a:extLst>
          </p:cNvPr>
          <p:cNvSpPr>
            <a:spLocks noGrp="1"/>
          </p:cNvSpPr>
          <p:nvPr>
            <p:ph type="title"/>
          </p:nvPr>
        </p:nvSpPr>
        <p:spPr>
          <a:xfrm>
            <a:off x="640079" y="640080"/>
            <a:ext cx="7772400" cy="393192"/>
          </a:xfrm>
          <a:prstGeom prst="rect">
            <a:avLst/>
          </a:prstGeom>
        </p:spPr>
        <p:txBody>
          <a:bodyPr vert="horz" wrap="square" lIns="0" tIns="0" rIns="0" bIns="0" rtlCol="0" anchor="b" anchorCtr="0">
            <a:spAutoFit/>
          </a:bodyPr>
          <a:lstStyle/>
          <a:p>
            <a:r>
              <a:rPr lang="en-US" dirty="0"/>
              <a:t>Click to edit Master title</a:t>
            </a:r>
          </a:p>
        </p:txBody>
      </p:sp>
      <p:sp>
        <p:nvSpPr>
          <p:cNvPr id="26" name="Date Placeholder">
            <a:extLst>
              <a:ext uri="{FF2B5EF4-FFF2-40B4-BE49-F238E27FC236}">
                <a16:creationId xmlns:a16="http://schemas.microsoft.com/office/drawing/2014/main" id="{8221B8DE-CEF2-934A-AC4E-99A13E490B7A}"/>
              </a:ext>
            </a:extLst>
          </p:cNvPr>
          <p:cNvSpPr>
            <a:spLocks noGrp="1"/>
          </p:cNvSpPr>
          <p:nvPr>
            <p:ph type="dt" sz="half" idx="2"/>
          </p:nvPr>
        </p:nvSpPr>
        <p:spPr>
          <a:xfrm>
            <a:off x="4297680" y="4754880"/>
            <a:ext cx="2057400" cy="381643"/>
          </a:xfrm>
          <a:prstGeom prst="rect">
            <a:avLst/>
          </a:prstGeom>
        </p:spPr>
        <p:txBody>
          <a:bodyPr vert="horz" wrap="square" lIns="0" tIns="0" rIns="0" bIns="256032" rtlCol="0" anchor="t" anchorCtr="0">
            <a:spAutoFit/>
          </a:bodyPr>
          <a:lstStyle>
            <a:lvl1pPr algn="l">
              <a:lnSpc>
                <a:spcPct val="100000"/>
              </a:lnSpc>
              <a:defRPr sz="800" b="0" i="0">
                <a:solidFill>
                  <a:srgbClr val="898989"/>
                </a:solidFill>
                <a:latin typeface="Arial" panose="020B0604020202020204" pitchFamily="34" charset="0"/>
                <a:cs typeface="Arial" panose="020B0604020202020204" pitchFamily="34" charset="0"/>
              </a:defRPr>
            </a:lvl1pPr>
          </a:lstStyle>
          <a:p>
            <a:r>
              <a:rPr lang="en-US"/>
              <a:t>September 1, 2022</a:t>
            </a:r>
            <a:endParaRPr lang="en-US" dirty="0"/>
          </a:p>
        </p:txBody>
      </p:sp>
      <p:sp>
        <p:nvSpPr>
          <p:cNvPr id="27" name="Slide Number Placeholder">
            <a:extLst>
              <a:ext uri="{FF2B5EF4-FFF2-40B4-BE49-F238E27FC236}">
                <a16:creationId xmlns:a16="http://schemas.microsoft.com/office/drawing/2014/main" id="{BB99265C-2058-D148-A5A5-70540F68B968}"/>
              </a:ext>
            </a:extLst>
          </p:cNvPr>
          <p:cNvSpPr>
            <a:spLocks noGrp="1"/>
          </p:cNvSpPr>
          <p:nvPr>
            <p:ph type="sldNum" sz="quarter" idx="4"/>
          </p:nvPr>
        </p:nvSpPr>
        <p:spPr>
          <a:xfrm>
            <a:off x="8421624" y="4754880"/>
            <a:ext cx="457200" cy="365760"/>
          </a:xfrm>
          <a:prstGeom prst="rect">
            <a:avLst/>
          </a:prstGeom>
        </p:spPr>
        <p:txBody>
          <a:bodyPr vert="horz" wrap="square" lIns="0" tIns="0" rIns="0" bIns="256032" rtlCol="0" anchor="t" anchorCtr="0">
            <a:noAutofit/>
          </a:bodyPr>
          <a:lstStyle>
            <a:lvl1pPr algn="r">
              <a:lnSpc>
                <a:spcPct val="100000"/>
              </a:lnSpc>
              <a:defRPr sz="800" b="0" i="0">
                <a:solidFill>
                  <a:srgbClr val="898989"/>
                </a:solidFill>
                <a:latin typeface="Arial" panose="020B0604020202020204" pitchFamily="34" charset="0"/>
                <a:cs typeface="Arial" panose="020B0604020202020204" pitchFamily="34" charset="0"/>
              </a:defRPr>
            </a:lvl1pPr>
          </a:lstStyle>
          <a:p>
            <a:fld id="{B6238B5B-F19C-E947-A0BC-87BD7983F871}" type="slidenum">
              <a:rPr lang="en-US" smtClean="0"/>
              <a:pPr/>
              <a:t>‹#›</a:t>
            </a:fld>
            <a:endParaRPr lang="en-US" dirty="0"/>
          </a:p>
        </p:txBody>
      </p:sp>
      <p:sp>
        <p:nvSpPr>
          <p:cNvPr id="2" name="Rectangle 1">
            <a:extLst>
              <a:ext uri="{FF2B5EF4-FFF2-40B4-BE49-F238E27FC236}">
                <a16:creationId xmlns:a16="http://schemas.microsoft.com/office/drawing/2014/main" id="{3F4D58D5-A817-8C46-AB00-9E4F26EA159C}"/>
              </a:ext>
            </a:extLst>
          </p:cNvPr>
          <p:cNvSpPr/>
          <p:nvPr userDrawn="1"/>
        </p:nvSpPr>
        <p:spPr>
          <a:xfrm>
            <a:off x="0" y="0"/>
            <a:ext cx="9144000" cy="457200"/>
          </a:xfrm>
          <a:prstGeom prst="rect">
            <a:avLst/>
          </a:prstGeom>
          <a:gradFill>
            <a:gsLst>
              <a:gs pos="0">
                <a:srgbClr val="00578B"/>
              </a:gs>
              <a:gs pos="100000">
                <a:srgbClr val="2774A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1" name="Department name placeholder">
            <a:extLst>
              <a:ext uri="{FF2B5EF4-FFF2-40B4-BE49-F238E27FC236}">
                <a16:creationId xmlns:a16="http://schemas.microsoft.com/office/drawing/2014/main" id="{41828359-8F80-E846-BC68-9046475E0D05}"/>
              </a:ext>
            </a:extLst>
          </p:cNvPr>
          <p:cNvSpPr txBox="1"/>
          <p:nvPr userDrawn="1"/>
        </p:nvSpPr>
        <p:spPr>
          <a:xfrm>
            <a:off x="6583680" y="210312"/>
            <a:ext cx="2295144" cy="132344"/>
          </a:xfrm>
          <a:prstGeom prst="rect">
            <a:avLst/>
          </a:prstGeom>
          <a:noFill/>
        </p:spPr>
        <p:txBody>
          <a:bodyPr wrap="square" lIns="91440" tIns="4572" rIns="0" bIns="4572" rtlCol="0">
            <a:noAutofit/>
          </a:bodyPr>
          <a:lstStyle/>
          <a:p>
            <a:pPr algn="r"/>
            <a:r>
              <a:rPr lang="en-US" sz="800" dirty="0">
                <a:solidFill>
                  <a:srgbClr val="FFFFFF"/>
                </a:solidFill>
                <a:latin typeface="Arial" panose="020B0604020202020204" pitchFamily="34" charset="0"/>
                <a:cs typeface="Arial" panose="020B0604020202020204" pitchFamily="34" charset="0"/>
              </a:rPr>
              <a:t>Department of Family Medicine</a:t>
            </a:r>
          </a:p>
        </p:txBody>
      </p:sp>
      <p:pic>
        <p:nvPicPr>
          <p:cNvPr id="12" name="Logo">
            <a:extLst>
              <a:ext uri="{FF2B5EF4-FFF2-40B4-BE49-F238E27FC236}">
                <a16:creationId xmlns:a16="http://schemas.microsoft.com/office/drawing/2014/main" id="{6E1D559F-4EF1-6E45-B5D7-15C84F808AAA}"/>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365760" y="175759"/>
            <a:ext cx="423229" cy="136525"/>
          </a:xfrm>
          <a:prstGeom prst="rect">
            <a:avLst/>
          </a:prstGeom>
        </p:spPr>
      </p:pic>
      <p:sp>
        <p:nvSpPr>
          <p:cNvPr id="16" name="Text Placeholder-left">
            <a:extLst>
              <a:ext uri="{FF2B5EF4-FFF2-40B4-BE49-F238E27FC236}">
                <a16:creationId xmlns:a16="http://schemas.microsoft.com/office/drawing/2014/main" id="{7AC9189D-0EEA-1842-9A84-2D9C40375164}"/>
              </a:ext>
            </a:extLst>
          </p:cNvPr>
          <p:cNvSpPr txBox="1">
            <a:spLocks/>
          </p:cNvSpPr>
          <p:nvPr userDrawn="1"/>
        </p:nvSpPr>
        <p:spPr>
          <a:xfrm>
            <a:off x="365760" y="4762024"/>
            <a:ext cx="3566160" cy="369973"/>
          </a:xfrm>
          <a:prstGeom prst="rect">
            <a:avLst/>
          </a:prstGeom>
        </p:spPr>
        <p:txBody>
          <a:bodyPr wrap="square" lIns="0" tIns="0" rIns="0" bIns="256032">
            <a:spAutoFit/>
          </a:bodyPr>
          <a:lstStyle>
            <a:lvl1pPr marL="0" indent="0" algn="ctr" defTabSz="685800" rtl="0" eaLnBrk="1" latinLnBrk="0" hangingPunct="1">
              <a:lnSpc>
                <a:spcPct val="90000"/>
              </a:lnSpc>
              <a:spcBef>
                <a:spcPts val="750"/>
              </a:spcBef>
              <a:buFontTx/>
              <a:buNone/>
              <a:defRPr sz="800" kern="1200">
                <a:solidFill>
                  <a:srgbClr val="898989"/>
                </a:solidFill>
                <a:latin typeface="Helvetica" pitchFamily="2" charset="0"/>
                <a:ea typeface="+mn-ea"/>
                <a:cs typeface="+mn-cs"/>
              </a:defRPr>
            </a:lvl1pPr>
            <a:lvl2pPr marL="342900" indent="0" algn="l" defTabSz="685800" rtl="0" eaLnBrk="1" latinLnBrk="0" hangingPunct="1">
              <a:lnSpc>
                <a:spcPct val="100000"/>
              </a:lnSpc>
              <a:spcBef>
                <a:spcPts val="375"/>
              </a:spcBef>
              <a:buFontTx/>
              <a:buNone/>
              <a:defRPr sz="800" kern="1200">
                <a:solidFill>
                  <a:srgbClr val="58595B"/>
                </a:solidFill>
                <a:latin typeface="Helvetica"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800" kern="1200">
                <a:solidFill>
                  <a:srgbClr val="58595B"/>
                </a:solidFill>
                <a:latin typeface="Helvetica"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800" b="1" i="0" kern="1200">
                <a:solidFill>
                  <a:srgbClr val="58595B"/>
                </a:solidFill>
                <a:latin typeface="Helvetica"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800" kern="1200">
                <a:solidFill>
                  <a:srgbClr val="58595B"/>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r>
              <a:rPr lang="en-US" b="0" i="0" dirty="0">
                <a:solidFill>
                  <a:srgbClr val="898989"/>
                </a:solidFill>
                <a:latin typeface="Arial" panose="020B0604020202020204" pitchFamily="34" charset="0"/>
                <a:cs typeface="Arial" panose="020B0604020202020204" pitchFamily="34" charset="0"/>
              </a:rPr>
              <a:t>Monthly Research</a:t>
            </a:r>
            <a:r>
              <a:rPr lang="en-US" b="0" i="0" baseline="0" dirty="0">
                <a:solidFill>
                  <a:srgbClr val="898989"/>
                </a:solidFill>
                <a:latin typeface="Arial" panose="020B0604020202020204" pitchFamily="34" charset="0"/>
                <a:cs typeface="Arial" panose="020B0604020202020204" pitchFamily="34" charset="0"/>
              </a:rPr>
              <a:t> Unit Meeting</a:t>
            </a:r>
            <a:endParaRPr lang="en-US" b="0" i="0" dirty="0">
              <a:solidFill>
                <a:srgbClr val="898989"/>
              </a:solidFill>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C5A38CAE-CC53-A346-9993-73CC87395D49}"/>
              </a:ext>
            </a:extLst>
          </p:cNvPr>
          <p:cNvSpPr>
            <a:spLocks noGrp="1"/>
          </p:cNvSpPr>
          <p:nvPr>
            <p:ph type="body" idx="1"/>
          </p:nvPr>
        </p:nvSpPr>
        <p:spPr>
          <a:xfrm>
            <a:off x="1097280" y="1463040"/>
            <a:ext cx="7315200" cy="1175771"/>
          </a:xfrm>
          <a:prstGeom prst="rect">
            <a:avLst/>
          </a:prstGeom>
        </p:spPr>
        <p:txBody>
          <a:bodyPr vert="horz" wrap="square" lIns="0" tIns="0" rIns="0" bIns="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9846221"/>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Lst>
  <p:hf hdr="0" ftr="0"/>
  <p:txStyles>
    <p:titleStyle>
      <a:lvl1pPr algn="l" defTabSz="685800" rtl="0" eaLnBrk="1" latinLnBrk="0" hangingPunct="1">
        <a:lnSpc>
          <a:spcPct val="90000"/>
        </a:lnSpc>
        <a:spcBef>
          <a:spcPct val="0"/>
        </a:spcBef>
        <a:buNone/>
        <a:defRPr sz="2800" b="1" i="0" kern="1200" baseline="0">
          <a:solidFill>
            <a:srgbClr val="58595B"/>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400" b="0" kern="1200">
          <a:solidFill>
            <a:srgbClr val="58595B"/>
          </a:solidFill>
          <a:latin typeface="Arial" panose="020B0604020202020204" pitchFamily="34" charset="0"/>
          <a:ea typeface="+mn-ea"/>
          <a:cs typeface="Arial" panose="020B0604020202020204" pitchFamily="34" charset="0"/>
        </a:defRPr>
      </a:lvl1pPr>
      <a:lvl2pPr marL="448056" indent="-173736" algn="l" defTabSz="685800" rtl="0" eaLnBrk="1" latinLnBrk="0" hangingPunct="1">
        <a:lnSpc>
          <a:spcPct val="90000"/>
        </a:lnSpc>
        <a:spcBef>
          <a:spcPts val="375"/>
        </a:spcBef>
        <a:buFont typeface="Arial" panose="020B0604020202020204" pitchFamily="34" charset="0"/>
        <a:buChar char="•"/>
        <a:defRPr sz="1400" b="0" i="0" kern="1200" baseline="0">
          <a:solidFill>
            <a:srgbClr val="58595B"/>
          </a:solidFill>
          <a:latin typeface="Arial" panose="020B0604020202020204" pitchFamily="34" charset="0"/>
          <a:ea typeface="+mn-ea"/>
          <a:cs typeface="Arial" panose="020B0604020202020204" pitchFamily="34" charset="0"/>
        </a:defRPr>
      </a:lvl2pPr>
      <a:lvl3pPr marL="722376" indent="-171450" algn="l" defTabSz="685800" rtl="0" eaLnBrk="1" latinLnBrk="0" hangingPunct="1">
        <a:lnSpc>
          <a:spcPct val="90000"/>
        </a:lnSpc>
        <a:spcBef>
          <a:spcPts val="375"/>
        </a:spcBef>
        <a:buFont typeface="Arial" panose="020B0604020202020204" pitchFamily="34" charset="0"/>
        <a:buChar char="•"/>
        <a:defRPr sz="1400" b="0" kern="1200">
          <a:solidFill>
            <a:srgbClr val="58595B"/>
          </a:solidFill>
          <a:latin typeface="Arial" panose="020B0604020202020204" pitchFamily="34" charset="0"/>
          <a:ea typeface="+mn-ea"/>
          <a:cs typeface="Arial" panose="020B0604020202020204" pitchFamily="34" charset="0"/>
        </a:defRPr>
      </a:lvl3pPr>
      <a:lvl4pPr marL="996696" indent="-171450" algn="l" defTabSz="685800" rtl="0" eaLnBrk="1" latinLnBrk="0" hangingPunct="1">
        <a:lnSpc>
          <a:spcPct val="90000"/>
        </a:lnSpc>
        <a:spcBef>
          <a:spcPts val="375"/>
        </a:spcBef>
        <a:buFont typeface="Arial" panose="020B0604020202020204" pitchFamily="34" charset="0"/>
        <a:buChar char="•"/>
        <a:defRPr sz="1400" b="0" i="0" kern="1200">
          <a:solidFill>
            <a:srgbClr val="58595B"/>
          </a:solidFill>
          <a:latin typeface="Arial" panose="020B0604020202020204" pitchFamily="34" charset="0"/>
          <a:ea typeface="+mn-ea"/>
          <a:cs typeface="Arial" panose="020B0604020202020204" pitchFamily="34" charset="0"/>
        </a:defRPr>
      </a:lvl4pPr>
      <a:lvl5pPr marL="1271016" indent="-171450" algn="l" defTabSz="685800" rtl="0" eaLnBrk="1" latinLnBrk="0" hangingPunct="1">
        <a:lnSpc>
          <a:spcPct val="90000"/>
        </a:lnSpc>
        <a:spcBef>
          <a:spcPts val="375"/>
        </a:spcBef>
        <a:buFont typeface="Arial" panose="020B0604020202020204" pitchFamily="34" charset="0"/>
        <a:buChar char="•"/>
        <a:defRPr sz="1400" b="0" kern="1200">
          <a:solidFill>
            <a:srgbClr val="58595B"/>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brimr.org/" TargetMode="Externa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urldefense.com/v3/__https:/ucla.box.com/s/8p6omal8nz8xdtl20ssvx8y24u6q54xp__;!!F9wkZZsI-LA!H4kK7C5ZRrdpA2xTj_8Pi-jVeHq7ekYAeop8QFikygQHLDXZ4gRnBb-xZzr4ccS8i8BGjN87tgj2nefZDcK3SQ$"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hyperlink" Target="https://www.publicdomainpictures.net/en/view-image.php?image=271653&amp;picture=invoice-payment" TargetMode="External"/><Relationship Id="rId5" Type="http://schemas.openxmlformats.org/officeDocument/2006/relationships/image" Target="../media/image25.jpg"/><Relationship Id="rId4" Type="http://schemas.openxmlformats.org/officeDocument/2006/relationships/hyperlink" Target="https://urldefense.com/v3/__https:/ucla.box.com/s/hvbadvv0swrrowezr5dxh8f9lswmod5e__;!!F9wkZZsI-LA!H4kK7C5ZRrdpA2xTj_8Pi-jVeHq7ekYAeop8QFikygQHLDXZ4gRnBb-xZzr4ccS8i8BGjN87tgj2neeg1jRO7w$"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urldefense.com/v3/__https:/bruinlearn.ucla.edu/courses/174546__;!!F9wkZZsI-LA!H4kK7C5ZRrdpA2xTj_8Pi-jVeHq7ekYAeop8QFikygQHLDXZ4gRnBb-xZzr4ccS8i8BGjN87tgj2nefBBbuI2A$"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hyperlink" Target="https://www.picserver.org/photo/8509/Credit-cards.html" TargetMode="External"/><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www.publicdomainpictures.net/en/view-image.php?image=289888&amp;picture=stop-sign" TargetMode="External"/><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purchasing.ucla.edu/small-business-databases" TargetMode="External"/><Relationship Id="rId1" Type="http://schemas.openxmlformats.org/officeDocument/2006/relationships/slideLayout" Target="../slideLayouts/slideLayout7.xml"/><Relationship Id="rId5" Type="http://schemas.openxmlformats.org/officeDocument/2006/relationships/hyperlink" Target="https://request.finance.ucla.edu/secure?frm_id=SBFWaiver" TargetMode="External"/><Relationship Id="rId4" Type="http://schemas.openxmlformats.org/officeDocument/2006/relationships/image" Target="../media/image34.jpg"/></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s://www.finance.ucla.edu/business-finance-services/payment-solutions-and-compliance/how-to-submit-research-payment-request"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hyperlink" Target="https://www.uclahealth.org/family-medicine/for-research-employees" TargetMode="External"/><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cid:image001.png@01DA210C.66342AF0" TargetMode="External"/><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cid:image003.jpg@01DA26A9.4CB54E90" TargetMode="External"/><Relationship Id="rId7" Type="http://schemas.openxmlformats.org/officeDocument/2006/relationships/image" Target="../media/image14.svg"/><Relationship Id="rId2" Type="http://schemas.openxmlformats.org/officeDocument/2006/relationships/image" Target="../media/image10.jpeg"/><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41"/>
        <p:cNvGrpSpPr/>
        <p:nvPr/>
      </p:nvGrpSpPr>
      <p:grpSpPr>
        <a:xfrm>
          <a:off x="0" y="0"/>
          <a:ext cx="0" cy="0"/>
          <a:chOff x="0" y="0"/>
          <a:chExt cx="0" cy="0"/>
        </a:xfrm>
      </p:grpSpPr>
      <p:sp>
        <p:nvSpPr>
          <p:cNvPr id="3" name="Rectangle 2"/>
          <p:cNvSpPr/>
          <p:nvPr/>
        </p:nvSpPr>
        <p:spPr>
          <a:xfrm>
            <a:off x="1" y="2064123"/>
            <a:ext cx="9144000" cy="104978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Google Shape;145;p1"/>
          <p:cNvSpPr txBox="1">
            <a:spLocks noGrp="1"/>
          </p:cNvSpPr>
          <p:nvPr>
            <p:ph type="body" idx="4294967295"/>
          </p:nvPr>
        </p:nvSpPr>
        <p:spPr>
          <a:xfrm>
            <a:off x="4304714" y="1357295"/>
            <a:ext cx="4699260" cy="2357568"/>
          </a:xfrm>
          <a:prstGeom prst="rect">
            <a:avLst/>
          </a:prstGeom>
          <a:noFill/>
          <a:ln>
            <a:noFill/>
          </a:ln>
        </p:spPr>
        <p:txBody>
          <a:bodyPr spcFirstLastPara="1" wrap="square" lIns="0" tIns="0" rIns="0" bIns="0" anchor="ctr" anchorCtr="0">
            <a:spAutoFit/>
          </a:bodyPr>
          <a:lstStyle/>
          <a:p>
            <a:pPr marL="0" lvl="0" indent="0" algn="ctr" rtl="0">
              <a:lnSpc>
                <a:spcPct val="90000"/>
              </a:lnSpc>
              <a:spcBef>
                <a:spcPts val="0"/>
              </a:spcBef>
              <a:spcAft>
                <a:spcPts val="0"/>
              </a:spcAft>
              <a:buClr>
                <a:srgbClr val="FFDD7F"/>
              </a:buClr>
              <a:buSzPts val="3200"/>
              <a:buNone/>
            </a:pPr>
            <a:r>
              <a:rPr lang="en-US" sz="3200" dirty="0">
                <a:solidFill>
                  <a:schemeClr val="bg1"/>
                </a:solidFill>
                <a:effectLst>
                  <a:outerShdw blurRad="50800" dist="50800" dir="5400000" algn="ctr" rotWithShape="0">
                    <a:schemeClr val="tx1">
                      <a:lumMod val="50000"/>
                    </a:schemeClr>
                  </a:outerShdw>
                </a:effectLst>
                <a:latin typeface="+mj-lt"/>
              </a:rPr>
              <a:t>Family Medicine Research Unit </a:t>
            </a:r>
            <a:endParaRPr sz="3200" dirty="0">
              <a:solidFill>
                <a:schemeClr val="bg1"/>
              </a:solidFill>
              <a:effectLst>
                <a:outerShdw blurRad="50800" dist="50800" dir="5400000" algn="ctr" rotWithShape="0">
                  <a:schemeClr val="tx1">
                    <a:lumMod val="50000"/>
                  </a:schemeClr>
                </a:outerShdw>
              </a:effectLst>
              <a:latin typeface="+mj-lt"/>
            </a:endParaRPr>
          </a:p>
          <a:p>
            <a:pPr marL="0" lvl="0" indent="0" algn="ctr" rtl="0">
              <a:lnSpc>
                <a:spcPct val="90000"/>
              </a:lnSpc>
              <a:spcBef>
                <a:spcPts val="750"/>
              </a:spcBef>
              <a:spcAft>
                <a:spcPts val="0"/>
              </a:spcAft>
              <a:buClr>
                <a:srgbClr val="FFDD7F"/>
              </a:buClr>
              <a:buSzPts val="3200"/>
              <a:buNone/>
            </a:pPr>
            <a:r>
              <a:rPr lang="en-US" sz="3200" dirty="0">
                <a:solidFill>
                  <a:schemeClr val="bg1"/>
                </a:solidFill>
                <a:effectLst>
                  <a:outerShdw blurRad="50800" dist="50800" dir="5400000" algn="ctr" rotWithShape="0">
                    <a:schemeClr val="tx1">
                      <a:lumMod val="50000"/>
                    </a:schemeClr>
                  </a:outerShdw>
                </a:effectLst>
                <a:latin typeface="+mj-lt"/>
              </a:rPr>
              <a:t>Monthly Meeting </a:t>
            </a:r>
          </a:p>
          <a:p>
            <a:pPr marL="0" lvl="0" indent="0" algn="ctr" rtl="0">
              <a:lnSpc>
                <a:spcPct val="90000"/>
              </a:lnSpc>
              <a:spcBef>
                <a:spcPts val="750"/>
              </a:spcBef>
              <a:spcAft>
                <a:spcPts val="0"/>
              </a:spcAft>
              <a:buClr>
                <a:srgbClr val="FFDD7F"/>
              </a:buClr>
              <a:buSzPts val="3200"/>
              <a:buNone/>
            </a:pPr>
            <a:endParaRPr lang="en-US" sz="2000" dirty="0">
              <a:solidFill>
                <a:schemeClr val="bg1"/>
              </a:solidFill>
              <a:latin typeface="+mj-lt"/>
            </a:endParaRPr>
          </a:p>
          <a:p>
            <a:pPr marL="0" lvl="0" indent="0" algn="ctr" rtl="0">
              <a:lnSpc>
                <a:spcPct val="90000"/>
              </a:lnSpc>
              <a:spcBef>
                <a:spcPts val="750"/>
              </a:spcBef>
              <a:spcAft>
                <a:spcPts val="0"/>
              </a:spcAft>
              <a:buClr>
                <a:srgbClr val="FF9900"/>
              </a:buClr>
              <a:buSzPts val="3200"/>
              <a:buNone/>
            </a:pPr>
            <a:r>
              <a:rPr lang="en-US" sz="3200" b="1" dirty="0">
                <a:solidFill>
                  <a:schemeClr val="bg1"/>
                </a:solidFill>
                <a:latin typeface="+mj-lt"/>
              </a:rPr>
              <a:t>December 2023</a:t>
            </a:r>
            <a:endParaRPr b="1" dirty="0">
              <a:solidFill>
                <a:schemeClr val="bg1"/>
              </a:solidFill>
              <a:latin typeface="+mj-lt"/>
            </a:endParaRPr>
          </a:p>
        </p:txBody>
      </p:sp>
      <p:pic>
        <p:nvPicPr>
          <p:cNvPr id="146" name="Google Shape;146;p1"/>
          <p:cNvPicPr preferRelativeResize="0"/>
          <p:nvPr/>
        </p:nvPicPr>
        <p:blipFill rotWithShape="1">
          <a:blip r:embed="rId3">
            <a:alphaModFix/>
          </a:blip>
          <a:srcRect/>
          <a:stretch/>
        </p:blipFill>
        <p:spPr>
          <a:xfrm>
            <a:off x="-180776" y="-134475"/>
            <a:ext cx="5486411" cy="981458"/>
          </a:xfrm>
          <a:prstGeom prst="rect">
            <a:avLst/>
          </a:prstGeom>
          <a:noFill/>
          <a:ln>
            <a:noFill/>
          </a:ln>
        </p:spPr>
      </p:pic>
      <p:pic>
        <p:nvPicPr>
          <p:cNvPr id="4" name="Picture 3" descr="Decorated gingerbread Christmas cookies">
            <a:extLst>
              <a:ext uri="{FF2B5EF4-FFF2-40B4-BE49-F238E27FC236}">
                <a16:creationId xmlns:a16="http://schemas.microsoft.com/office/drawing/2014/main" id="{034B3AF7-8ED4-6351-7DB4-B0ABC9331336}"/>
              </a:ext>
            </a:extLst>
          </p:cNvPr>
          <p:cNvPicPr>
            <a:picLocks noChangeAspect="1"/>
          </p:cNvPicPr>
          <p:nvPr/>
        </p:nvPicPr>
        <p:blipFill>
          <a:blip r:embed="rId4"/>
          <a:stretch>
            <a:fillRect/>
          </a:stretch>
        </p:blipFill>
        <p:spPr>
          <a:xfrm>
            <a:off x="1017431" y="677170"/>
            <a:ext cx="2674459" cy="401206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BAC61C2-58A1-33DB-3E06-D2128DB7F1A4}"/>
              </a:ext>
            </a:extLst>
          </p:cNvPr>
          <p:cNvSpPr>
            <a:spLocks noGrp="1"/>
          </p:cNvSpPr>
          <p:nvPr>
            <p:ph type="sldNum" idx="12"/>
          </p:nvPr>
        </p:nvSpPr>
        <p:spPr>
          <a:xfrm>
            <a:off x="8421624" y="4754880"/>
            <a:ext cx="457200" cy="365760"/>
          </a:xfrm>
        </p:spPr>
        <p:txBody>
          <a:bodyPr wrap="square" anchor="t">
            <a:normAutofit/>
          </a:bodyPr>
          <a:lstStyle/>
          <a:p>
            <a:pPr>
              <a:lnSpc>
                <a:spcPct val="90000"/>
              </a:lnSpc>
              <a:spcAft>
                <a:spcPts val="600"/>
              </a:spcAft>
            </a:pPr>
            <a:fld id="{00000000-1234-1234-1234-123412341234}" type="slidenum">
              <a:rPr lang="en-US" sz="200" smtClean="0"/>
              <a:pPr>
                <a:lnSpc>
                  <a:spcPct val="90000"/>
                </a:lnSpc>
                <a:spcAft>
                  <a:spcPts val="600"/>
                </a:spcAft>
              </a:pPr>
              <a:t>10</a:t>
            </a:fld>
            <a:endParaRPr lang="en-US" sz="200"/>
          </a:p>
        </p:txBody>
      </p:sp>
      <p:sp>
        <p:nvSpPr>
          <p:cNvPr id="13" name="Text Placeholder 2">
            <a:extLst>
              <a:ext uri="{FF2B5EF4-FFF2-40B4-BE49-F238E27FC236}">
                <a16:creationId xmlns:a16="http://schemas.microsoft.com/office/drawing/2014/main" id="{3F7A2B19-81EA-B0DA-F77F-7C7BC7180E03}"/>
              </a:ext>
            </a:extLst>
          </p:cNvPr>
          <p:cNvSpPr>
            <a:spLocks noGrp="1"/>
          </p:cNvSpPr>
          <p:nvPr>
            <p:ph type="body" idx="1"/>
          </p:nvPr>
        </p:nvSpPr>
        <p:spPr>
          <a:xfrm>
            <a:off x="470535" y="1125855"/>
            <a:ext cx="4952999" cy="3539430"/>
          </a:xfrm>
        </p:spPr>
        <p:txBody>
          <a:bodyPr/>
          <a:lstStyle/>
          <a:p>
            <a:pPr marL="514350" indent="-285750">
              <a:spcBef>
                <a:spcPts val="1200"/>
              </a:spcBef>
              <a:buFont typeface="Arial" panose="020B0604020202020204" pitchFamily="34" charset="0"/>
              <a:buChar char="•"/>
            </a:pPr>
            <a:r>
              <a:rPr lang="en-US" sz="1800" dirty="0"/>
              <a:t>Chris Ashikyan is now your point of contact for all outgoing proposals</a:t>
            </a:r>
          </a:p>
          <a:p>
            <a:pPr marL="514350" indent="-285750">
              <a:spcBef>
                <a:spcPts val="1200"/>
              </a:spcBef>
              <a:buFont typeface="Arial" panose="020B0604020202020204" pitchFamily="34" charset="0"/>
              <a:buChar char="•"/>
            </a:pPr>
            <a:r>
              <a:rPr lang="en-US" sz="1800" dirty="0"/>
              <a:t>You must include a Proposal Intake Form when you contact Chris</a:t>
            </a:r>
          </a:p>
          <a:p>
            <a:pPr marL="514350" indent="-285750">
              <a:spcBef>
                <a:spcPts val="1200"/>
              </a:spcBef>
              <a:buFont typeface="Arial" panose="020B0604020202020204" pitchFamily="34" charset="0"/>
              <a:buChar char="•"/>
            </a:pPr>
            <a:r>
              <a:rPr lang="en-US" sz="1800" dirty="0"/>
              <a:t>Plan to submit to OCGA by COB on the </a:t>
            </a:r>
            <a:r>
              <a:rPr lang="en-US" sz="1800" b="1" dirty="0">
                <a:solidFill>
                  <a:srgbClr val="FF0000"/>
                </a:solidFill>
              </a:rPr>
              <a:t>6</a:t>
            </a:r>
            <a:r>
              <a:rPr lang="en-US" sz="1800" b="1" baseline="30000" dirty="0">
                <a:solidFill>
                  <a:srgbClr val="FF0000"/>
                </a:solidFill>
              </a:rPr>
              <a:t>th</a:t>
            </a:r>
            <a:r>
              <a:rPr lang="en-US" sz="1800" b="1" dirty="0">
                <a:solidFill>
                  <a:srgbClr val="FF0000"/>
                </a:solidFill>
              </a:rPr>
              <a:t> business day </a:t>
            </a:r>
            <a:r>
              <a:rPr lang="en-US" sz="1800" dirty="0"/>
              <a:t>prior to deadline</a:t>
            </a:r>
          </a:p>
          <a:p>
            <a:pPr marL="514350" indent="-285750">
              <a:spcBef>
                <a:spcPts val="1200"/>
              </a:spcBef>
              <a:buFont typeface="Arial" panose="020B0604020202020204" pitchFamily="34" charset="0"/>
              <a:buChar char="•"/>
            </a:pPr>
            <a:r>
              <a:rPr lang="en-US" sz="1800" dirty="0"/>
              <a:t>Aim to submit a complete proposal, not just minimum documents required</a:t>
            </a:r>
          </a:p>
          <a:p>
            <a:pPr marL="514350" indent="-285750">
              <a:spcBef>
                <a:spcPts val="1200"/>
              </a:spcBef>
              <a:buFont typeface="Arial" panose="020B0604020202020204" pitchFamily="34" charset="0"/>
              <a:buChar char="•"/>
            </a:pPr>
            <a:r>
              <a:rPr lang="en-US" sz="1800" dirty="0"/>
              <a:t>If you are the lead investigator, proposal must be submitted through Fam Med</a:t>
            </a:r>
          </a:p>
        </p:txBody>
      </p:sp>
      <p:pic>
        <p:nvPicPr>
          <p:cNvPr id="8" name="Graphic 7" descr="Comment Important outline">
            <a:extLst>
              <a:ext uri="{FF2B5EF4-FFF2-40B4-BE49-F238E27FC236}">
                <a16:creationId xmlns:a16="http://schemas.microsoft.com/office/drawing/2014/main" id="{65233855-B448-7CAB-7A06-8E4611FD5B5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13807" y="1463040"/>
            <a:ext cx="3108960" cy="3108960"/>
          </a:xfrm>
          <a:prstGeom prst="rect">
            <a:avLst/>
          </a:prstGeom>
          <a:ln>
            <a:noFill/>
          </a:ln>
        </p:spPr>
      </p:pic>
      <p:sp>
        <p:nvSpPr>
          <p:cNvPr id="5" name="Title 4">
            <a:extLst>
              <a:ext uri="{FF2B5EF4-FFF2-40B4-BE49-F238E27FC236}">
                <a16:creationId xmlns:a16="http://schemas.microsoft.com/office/drawing/2014/main" id="{314C9937-8EEA-B26E-9A72-D9E37B69A66D}"/>
              </a:ext>
            </a:extLst>
          </p:cNvPr>
          <p:cNvSpPr>
            <a:spLocks noGrp="1"/>
          </p:cNvSpPr>
          <p:nvPr>
            <p:ph type="title"/>
          </p:nvPr>
        </p:nvSpPr>
        <p:spPr>
          <a:xfrm>
            <a:off x="640079" y="640080"/>
            <a:ext cx="7772400" cy="393192"/>
          </a:xfrm>
        </p:spPr>
        <p:txBody>
          <a:bodyPr wrap="square" anchor="b">
            <a:normAutofit/>
          </a:bodyPr>
          <a:lstStyle/>
          <a:p>
            <a:r>
              <a:rPr lang="en-US" dirty="0"/>
              <a:t>Outgoing Proposals</a:t>
            </a:r>
          </a:p>
        </p:txBody>
      </p:sp>
      <p:sp>
        <p:nvSpPr>
          <p:cNvPr id="2" name="TextBox 1">
            <a:extLst>
              <a:ext uri="{FF2B5EF4-FFF2-40B4-BE49-F238E27FC236}">
                <a16:creationId xmlns:a16="http://schemas.microsoft.com/office/drawing/2014/main" id="{0B367C4A-D0F8-DDA7-0984-E5D114F55842}"/>
              </a:ext>
            </a:extLst>
          </p:cNvPr>
          <p:cNvSpPr txBox="1"/>
          <p:nvPr/>
        </p:nvSpPr>
        <p:spPr>
          <a:xfrm>
            <a:off x="5928487" y="2166620"/>
            <a:ext cx="1879600" cy="1231106"/>
          </a:xfrm>
          <a:prstGeom prst="rect">
            <a:avLst/>
          </a:prstGeom>
          <a:solidFill>
            <a:schemeClr val="bg1"/>
          </a:solidFill>
        </p:spPr>
        <p:txBody>
          <a:bodyPr wrap="square" rtlCol="0">
            <a:spAutoFit/>
          </a:bodyPr>
          <a:lstStyle/>
          <a:p>
            <a:pPr algn="ctr"/>
            <a:r>
              <a:rPr lang="en-US" sz="2800" dirty="0">
                <a:solidFill>
                  <a:srgbClr val="FF0000"/>
                </a:solidFill>
                <a:latin typeface="Britannic Bold" panose="020B0903060703020204" pitchFamily="34" charset="0"/>
              </a:rPr>
              <a:t>SIX</a:t>
            </a:r>
            <a:r>
              <a:rPr lang="en-US" sz="2000" dirty="0">
                <a:solidFill>
                  <a:srgbClr val="FF0000"/>
                </a:solidFill>
              </a:rPr>
              <a:t> is the new </a:t>
            </a:r>
            <a:r>
              <a:rPr lang="en-US" sz="2800" dirty="0">
                <a:solidFill>
                  <a:srgbClr val="FF0000"/>
                </a:solidFill>
                <a:latin typeface="Britannic Bold" panose="020B0903060703020204" pitchFamily="34" charset="0"/>
              </a:rPr>
              <a:t>FIVE</a:t>
            </a:r>
          </a:p>
          <a:p>
            <a:pPr algn="ctr"/>
            <a:r>
              <a:rPr lang="en-US" sz="1800" dirty="0">
                <a:solidFill>
                  <a:srgbClr val="FF0000"/>
                </a:solidFill>
              </a:rPr>
              <a:t>(business days)</a:t>
            </a:r>
          </a:p>
        </p:txBody>
      </p:sp>
    </p:spTree>
    <p:extLst>
      <p:ext uri="{BB962C8B-B14F-4D97-AF65-F5344CB8AC3E}">
        <p14:creationId xmlns:p14="http://schemas.microsoft.com/office/powerpoint/2010/main" val="31145756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2A2963-5F3E-15DB-B01A-540AF0261487}"/>
              </a:ext>
            </a:extLst>
          </p:cNvPr>
          <p:cNvSpPr>
            <a:spLocks noGrp="1"/>
          </p:cNvSpPr>
          <p:nvPr>
            <p:ph type="sldNum" idx="12"/>
          </p:nvPr>
        </p:nvSpPr>
        <p:spPr/>
        <p:txBody>
          <a:bodyPr/>
          <a:lstStyle/>
          <a:p>
            <a:fld id="{00000000-1234-1234-1234-123412341234}" type="slidenum">
              <a:rPr lang="en-US" smtClean="0"/>
              <a:pPr/>
              <a:t>11</a:t>
            </a:fld>
            <a:endParaRPr lang="en-US"/>
          </a:p>
        </p:txBody>
      </p:sp>
      <p:sp>
        <p:nvSpPr>
          <p:cNvPr id="4" name="Text Placeholder 3">
            <a:extLst>
              <a:ext uri="{FF2B5EF4-FFF2-40B4-BE49-F238E27FC236}">
                <a16:creationId xmlns:a16="http://schemas.microsoft.com/office/drawing/2014/main" id="{D5CDF773-B85E-B17F-DEFC-D47B6F51ED06}"/>
              </a:ext>
            </a:extLst>
          </p:cNvPr>
          <p:cNvSpPr>
            <a:spLocks noGrp="1"/>
          </p:cNvSpPr>
          <p:nvPr>
            <p:ph type="body" idx="2"/>
          </p:nvPr>
        </p:nvSpPr>
        <p:spPr/>
        <p:txBody>
          <a:bodyPr/>
          <a:lstStyle/>
          <a:p>
            <a:endParaRPr lang="en-US"/>
          </a:p>
        </p:txBody>
      </p:sp>
      <p:sp>
        <p:nvSpPr>
          <p:cNvPr id="5" name="Picture Placeholder 4">
            <a:extLst>
              <a:ext uri="{FF2B5EF4-FFF2-40B4-BE49-F238E27FC236}">
                <a16:creationId xmlns:a16="http://schemas.microsoft.com/office/drawing/2014/main" id="{3E1B6275-EF4C-CA08-441D-2CF949207088}"/>
              </a:ext>
            </a:extLst>
          </p:cNvPr>
          <p:cNvSpPr>
            <a:spLocks noGrp="1"/>
          </p:cNvSpPr>
          <p:nvPr>
            <p:ph type="pic" idx="3"/>
          </p:nvPr>
        </p:nvSpPr>
        <p:spPr/>
      </p:sp>
      <p:sp>
        <p:nvSpPr>
          <p:cNvPr id="6" name="Title 5">
            <a:extLst>
              <a:ext uri="{FF2B5EF4-FFF2-40B4-BE49-F238E27FC236}">
                <a16:creationId xmlns:a16="http://schemas.microsoft.com/office/drawing/2014/main" id="{BE1BD195-7E4A-33C3-5E0D-B6585F90DF14}"/>
              </a:ext>
            </a:extLst>
          </p:cNvPr>
          <p:cNvSpPr>
            <a:spLocks noGrp="1"/>
          </p:cNvSpPr>
          <p:nvPr>
            <p:ph type="title"/>
          </p:nvPr>
        </p:nvSpPr>
        <p:spPr/>
        <p:txBody>
          <a:bodyPr/>
          <a:lstStyle/>
          <a:p>
            <a:endParaRPr lang="en-US"/>
          </a:p>
        </p:txBody>
      </p:sp>
      <p:pic>
        <p:nvPicPr>
          <p:cNvPr id="8" name="Picture 7">
            <a:extLst>
              <a:ext uri="{FF2B5EF4-FFF2-40B4-BE49-F238E27FC236}">
                <a16:creationId xmlns:a16="http://schemas.microsoft.com/office/drawing/2014/main" id="{CCD8CD4B-D33F-5138-F5D6-0C1CFD38C51C}"/>
              </a:ext>
            </a:extLst>
          </p:cNvPr>
          <p:cNvPicPr>
            <a:picLocks noChangeAspect="1"/>
          </p:cNvPicPr>
          <p:nvPr/>
        </p:nvPicPr>
        <p:blipFill rotWithShape="1">
          <a:blip r:embed="rId2"/>
          <a:srcRect l="1" r="-3184"/>
          <a:stretch/>
        </p:blipFill>
        <p:spPr>
          <a:xfrm>
            <a:off x="3088946" y="522682"/>
            <a:ext cx="5928054" cy="4597958"/>
          </a:xfrm>
          <a:prstGeom prst="rect">
            <a:avLst/>
          </a:prstGeom>
          <a:solidFill>
            <a:schemeClr val="bg1"/>
          </a:solidFill>
        </p:spPr>
      </p:pic>
      <p:pic>
        <p:nvPicPr>
          <p:cNvPr id="10" name="Picture 9">
            <a:extLst>
              <a:ext uri="{FF2B5EF4-FFF2-40B4-BE49-F238E27FC236}">
                <a16:creationId xmlns:a16="http://schemas.microsoft.com/office/drawing/2014/main" id="{0DA0C6F2-22D1-2E91-99F8-F702A4161078}"/>
              </a:ext>
            </a:extLst>
          </p:cNvPr>
          <p:cNvPicPr>
            <a:picLocks noChangeAspect="1"/>
          </p:cNvPicPr>
          <p:nvPr/>
        </p:nvPicPr>
        <p:blipFill rotWithShape="1">
          <a:blip r:embed="rId3"/>
          <a:srcRect r="3433"/>
          <a:stretch/>
        </p:blipFill>
        <p:spPr>
          <a:xfrm>
            <a:off x="311149" y="522682"/>
            <a:ext cx="2777797" cy="1461853"/>
          </a:xfrm>
          <a:prstGeom prst="rect">
            <a:avLst/>
          </a:prstGeom>
        </p:spPr>
      </p:pic>
    </p:spTree>
    <p:extLst>
      <p:ext uri="{BB962C8B-B14F-4D97-AF65-F5344CB8AC3E}">
        <p14:creationId xmlns:p14="http://schemas.microsoft.com/office/powerpoint/2010/main" val="8980016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rot="1571212">
            <a:off x="4844355" y="1660930"/>
            <a:ext cx="3123493" cy="4081620"/>
          </a:xfrm>
          <a:prstGeom prst="rect">
            <a:avLst/>
          </a:prstGeom>
          <a:effectLst>
            <a:outerShdw blurRad="63500" sx="102000" sy="102000" algn="ctr" rotWithShape="0">
              <a:prstClr val="black">
                <a:alpha val="40000"/>
              </a:prstClr>
            </a:outerShdw>
          </a:effectLst>
        </p:spPr>
      </p:pic>
      <p:sp>
        <p:nvSpPr>
          <p:cNvPr id="186" name="Google Shape;186;p9"/>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p>
            <a:pPr marL="0" lvl="0" indent="0" algn="r" rtl="0">
              <a:lnSpc>
                <a:spcPct val="100000"/>
              </a:lnSpc>
              <a:spcBef>
                <a:spcPts val="0"/>
              </a:spcBef>
              <a:spcAft>
                <a:spcPts val="0"/>
              </a:spcAft>
              <a:buSzPts val="800"/>
              <a:buNone/>
            </a:pPr>
            <a:fld id="{00000000-1234-1234-1234-123412341234}" type="slidenum">
              <a:rPr lang="en-US"/>
              <a:t>12</a:t>
            </a:fld>
            <a:endParaRPr/>
          </a:p>
        </p:txBody>
      </p:sp>
      <p:sp>
        <p:nvSpPr>
          <p:cNvPr id="187" name="Google Shape;187;p9"/>
          <p:cNvSpPr txBox="1">
            <a:spLocks noGrp="1"/>
          </p:cNvSpPr>
          <p:nvPr>
            <p:ph type="title"/>
          </p:nvPr>
        </p:nvSpPr>
        <p:spPr>
          <a:xfrm>
            <a:off x="649224" y="728571"/>
            <a:ext cx="7772400" cy="360099"/>
          </a:xfrm>
          <a:prstGeom prst="rect">
            <a:avLst/>
          </a:prstGeom>
          <a:noFill/>
          <a:ln>
            <a:noFill/>
          </a:ln>
        </p:spPr>
        <p:txBody>
          <a:bodyPr spcFirstLastPara="1" wrap="square" lIns="0" tIns="0" rIns="0" bIns="0" anchor="b" anchorCtr="0">
            <a:spAutoFit/>
          </a:bodyPr>
          <a:lstStyle/>
          <a:p>
            <a:pPr marL="0" lvl="0" indent="0" algn="l" rtl="0">
              <a:lnSpc>
                <a:spcPct val="90000"/>
              </a:lnSpc>
              <a:spcBef>
                <a:spcPts val="0"/>
              </a:spcBef>
              <a:spcAft>
                <a:spcPts val="0"/>
              </a:spcAft>
              <a:buClr>
                <a:srgbClr val="58595B"/>
              </a:buClr>
              <a:buSzPts val="2800"/>
              <a:buFont typeface="Helvetica Neue"/>
              <a:buNone/>
            </a:pPr>
            <a:r>
              <a:rPr lang="en-US" sz="2600" dirty="0">
                <a:solidFill>
                  <a:schemeClr val="tx1">
                    <a:lumMod val="50000"/>
                  </a:schemeClr>
                </a:solidFill>
                <a:latin typeface="+mj-lt"/>
              </a:rPr>
              <a:t>Updated Proposal Intake Form</a:t>
            </a:r>
            <a:endParaRPr sz="2600" dirty="0">
              <a:solidFill>
                <a:schemeClr val="tx1">
                  <a:lumMod val="50000"/>
                </a:schemeClr>
              </a:solidFill>
              <a:latin typeface="+mj-lt"/>
            </a:endParaRPr>
          </a:p>
        </p:txBody>
      </p:sp>
      <p:pic>
        <p:nvPicPr>
          <p:cNvPr id="2" name="Picture 1"/>
          <p:cNvPicPr>
            <a:picLocks noChangeAspect="1"/>
          </p:cNvPicPr>
          <p:nvPr/>
        </p:nvPicPr>
        <p:blipFill rotWithShape="1">
          <a:blip r:embed="rId4"/>
          <a:srcRect t="2635"/>
          <a:stretch/>
        </p:blipFill>
        <p:spPr>
          <a:xfrm rot="21213950">
            <a:off x="1649696" y="1337794"/>
            <a:ext cx="3013812" cy="389637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4350713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67D2934-EFE2-E4AD-3474-985F372F7264}"/>
              </a:ext>
            </a:extLst>
          </p:cNvPr>
          <p:cNvSpPr>
            <a:spLocks noGrp="1"/>
          </p:cNvSpPr>
          <p:nvPr>
            <p:ph type="sldNum" idx="12"/>
          </p:nvPr>
        </p:nvSpPr>
        <p:spPr/>
        <p:txBody>
          <a:bodyPr/>
          <a:lstStyle/>
          <a:p>
            <a:fld id="{00000000-1234-1234-1234-123412341234}" type="slidenum">
              <a:rPr lang="en-US" smtClean="0"/>
              <a:pPr/>
              <a:t>13</a:t>
            </a:fld>
            <a:endParaRPr lang="en-US"/>
          </a:p>
        </p:txBody>
      </p:sp>
      <p:sp>
        <p:nvSpPr>
          <p:cNvPr id="5" name="Title 4">
            <a:extLst>
              <a:ext uri="{FF2B5EF4-FFF2-40B4-BE49-F238E27FC236}">
                <a16:creationId xmlns:a16="http://schemas.microsoft.com/office/drawing/2014/main" id="{4242B327-91ED-63C4-1DFB-38EEF4879003}"/>
              </a:ext>
            </a:extLst>
          </p:cNvPr>
          <p:cNvSpPr>
            <a:spLocks noGrp="1"/>
          </p:cNvSpPr>
          <p:nvPr>
            <p:ph type="title"/>
          </p:nvPr>
        </p:nvSpPr>
        <p:spPr/>
        <p:txBody>
          <a:bodyPr/>
          <a:lstStyle/>
          <a:p>
            <a:r>
              <a:rPr lang="en-US" dirty="0"/>
              <a:t>OCGA Winter Closure</a:t>
            </a:r>
          </a:p>
        </p:txBody>
      </p:sp>
      <p:sp>
        <p:nvSpPr>
          <p:cNvPr id="6" name="Text Placeholder 5">
            <a:extLst>
              <a:ext uri="{FF2B5EF4-FFF2-40B4-BE49-F238E27FC236}">
                <a16:creationId xmlns:a16="http://schemas.microsoft.com/office/drawing/2014/main" id="{49028144-A211-E911-A030-F2322FB8B10D}"/>
              </a:ext>
            </a:extLst>
          </p:cNvPr>
          <p:cNvSpPr>
            <a:spLocks noGrp="1"/>
          </p:cNvSpPr>
          <p:nvPr>
            <p:ph type="body" idx="3"/>
          </p:nvPr>
        </p:nvSpPr>
        <p:spPr>
          <a:xfrm>
            <a:off x="640078" y="1290320"/>
            <a:ext cx="7564121" cy="2927981"/>
          </a:xfrm>
        </p:spPr>
        <p:txBody>
          <a:bodyPr/>
          <a:lstStyle/>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Proposals with submission deadlines between Friday, December 22</a:t>
            </a:r>
            <a:r>
              <a:rPr lang="en-US" sz="1800" baseline="30000" dirty="0">
                <a:effectLst/>
                <a:latin typeface="Calibri" panose="020F0502020204030204" pitchFamily="34" charset="0"/>
                <a:ea typeface="Times New Roman" panose="02020603050405020304" pitchFamily="18" charset="0"/>
              </a:rPr>
              <a:t>nd</a:t>
            </a:r>
            <a:r>
              <a:rPr lang="en-US" sz="1800" dirty="0">
                <a:effectLst/>
                <a:latin typeface="Calibri" panose="020F0502020204030204" pitchFamily="34" charset="0"/>
                <a:ea typeface="Times New Roman" panose="02020603050405020304" pitchFamily="18" charset="0"/>
              </a:rPr>
              <a:t>, 2023 and Wednesday, January 3</a:t>
            </a:r>
            <a:r>
              <a:rPr lang="en-US" sz="1800" baseline="30000" dirty="0">
                <a:effectLst/>
                <a:latin typeface="Calibri" panose="020F0502020204030204" pitchFamily="34" charset="0"/>
                <a:ea typeface="Times New Roman" panose="02020603050405020304" pitchFamily="18" charset="0"/>
              </a:rPr>
              <a:t>rd</a:t>
            </a:r>
            <a:r>
              <a:rPr lang="en-US" sz="1800" dirty="0">
                <a:effectLst/>
                <a:latin typeface="Calibri" panose="020F0502020204030204" pitchFamily="34" charset="0"/>
                <a:ea typeface="Times New Roman" panose="02020603050405020304" pitchFamily="18" charset="0"/>
              </a:rPr>
              <a:t>, 2024 must be submitted to OCGA by </a:t>
            </a:r>
            <a:r>
              <a:rPr lang="en-US" sz="1800" b="1" dirty="0">
                <a:effectLst/>
                <a:latin typeface="Calibri" panose="020F0502020204030204" pitchFamily="34" charset="0"/>
                <a:ea typeface="Times New Roman" panose="02020603050405020304" pitchFamily="18" charset="0"/>
              </a:rPr>
              <a:t>Friday, December 15, 2023 </a:t>
            </a:r>
            <a:r>
              <a:rPr lang="en-US" sz="1800" dirty="0">
                <a:effectLst/>
                <a:latin typeface="Calibri" panose="020F0502020204030204" pitchFamily="34" charset="0"/>
                <a:ea typeface="Times New Roman" panose="02020603050405020304" pitchFamily="18" charset="0"/>
              </a:rPr>
              <a:t>to ensure submission.</a:t>
            </a:r>
          </a:p>
          <a:p>
            <a:pPr marL="342900" marR="0" lvl="0" indent="-342900">
              <a:spcBef>
                <a:spcPts val="0"/>
              </a:spcBef>
              <a:spcAft>
                <a:spcPts val="0"/>
              </a:spcAft>
              <a:buFont typeface="Symbol" panose="05050102010706020507" pitchFamily="18" charset="2"/>
              <a:buChar char=""/>
            </a:pP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Any other transaction that needs to be resolved prior to closure should be submitted by </a:t>
            </a:r>
            <a:r>
              <a:rPr lang="en-US" sz="1800" b="1" dirty="0">
                <a:effectLst/>
                <a:latin typeface="Calibri" panose="020F0502020204030204" pitchFamily="34" charset="0"/>
                <a:ea typeface="Times New Roman" panose="02020603050405020304" pitchFamily="18" charset="0"/>
              </a:rPr>
              <a:t>Monday, December 18, 2023 </a:t>
            </a:r>
            <a:endParaRPr lang="en-US" sz="1800" dirty="0">
              <a:effectLst/>
              <a:latin typeface="Calibri" panose="020F0502020204030204" pitchFamily="34" charset="0"/>
              <a:ea typeface="Times New Roman" panose="02020603050405020304" pitchFamily="18" charset="0"/>
            </a:endParaRPr>
          </a:p>
          <a:p>
            <a:endParaRPr lang="en-US" sz="1800" dirty="0">
              <a:latin typeface="Calibri" panose="020F0502020204030204" pitchFamily="34" charset="0"/>
            </a:endParaRPr>
          </a:p>
          <a:p>
            <a:pPr marL="342900">
              <a:lnSpc>
                <a:spcPct val="100000"/>
              </a:lnSpc>
              <a:spcBef>
                <a:spcPts val="0"/>
              </a:spcBef>
            </a:pPr>
            <a:r>
              <a:rPr lang="en-US" sz="1800" dirty="0">
                <a:latin typeface="Calibri" panose="020F0502020204030204" pitchFamily="34" charset="0"/>
              </a:rPr>
              <a:t>Proposals due between Jan 3-9, 2024, must be submitted </a:t>
            </a:r>
          </a:p>
          <a:p>
            <a:pPr marL="342900" indent="0">
              <a:lnSpc>
                <a:spcPct val="100000"/>
              </a:lnSpc>
              <a:spcBef>
                <a:spcPts val="0"/>
              </a:spcBef>
              <a:buNone/>
            </a:pPr>
            <a:r>
              <a:rPr lang="en-US" sz="1800" dirty="0">
                <a:latin typeface="Calibri" panose="020F0502020204030204" pitchFamily="34" charset="0"/>
              </a:rPr>
              <a:t>to OCGA </a:t>
            </a:r>
            <a:r>
              <a:rPr lang="en-US" sz="1800" b="1" dirty="0">
                <a:latin typeface="Calibri" panose="020F0502020204030204" pitchFamily="34" charset="0"/>
              </a:rPr>
              <a:t>prior to winter closure </a:t>
            </a:r>
            <a:r>
              <a:rPr lang="en-US" sz="1800" dirty="0">
                <a:latin typeface="Calibri" panose="020F0502020204030204" pitchFamily="34" charset="0"/>
              </a:rPr>
              <a:t>(how many days prior </a:t>
            </a:r>
          </a:p>
          <a:p>
            <a:pPr marL="342900" indent="0">
              <a:lnSpc>
                <a:spcPct val="100000"/>
              </a:lnSpc>
              <a:spcBef>
                <a:spcPts val="0"/>
              </a:spcBef>
              <a:buNone/>
            </a:pPr>
            <a:r>
              <a:rPr lang="en-US" sz="1800" dirty="0">
                <a:latin typeface="Calibri" panose="020F0502020204030204" pitchFamily="34" charset="0"/>
              </a:rPr>
              <a:t>depends on the due date)</a:t>
            </a:r>
            <a:endParaRPr lang="en-US" dirty="0"/>
          </a:p>
        </p:txBody>
      </p:sp>
      <p:sp>
        <p:nvSpPr>
          <p:cNvPr id="7" name="TextBox 6">
            <a:extLst>
              <a:ext uri="{FF2B5EF4-FFF2-40B4-BE49-F238E27FC236}">
                <a16:creationId xmlns:a16="http://schemas.microsoft.com/office/drawing/2014/main" id="{9BC39CDC-5976-F737-EC28-D86E0360D02D}"/>
              </a:ext>
            </a:extLst>
          </p:cNvPr>
          <p:cNvSpPr txBox="1"/>
          <p:nvPr/>
        </p:nvSpPr>
        <p:spPr>
          <a:xfrm>
            <a:off x="1143000" y="1711452"/>
            <a:ext cx="4140200" cy="646331"/>
          </a:xfrm>
          <a:prstGeom prst="rect">
            <a:avLst/>
          </a:prstGeom>
          <a:noFill/>
        </p:spPr>
        <p:txBody>
          <a:bodyPr wrap="square" rtlCol="0">
            <a:spAutoFit/>
          </a:bodyPr>
          <a:lstStyle/>
          <a:p>
            <a:r>
              <a:rPr lang="en-US" sz="1800" dirty="0">
                <a:solidFill>
                  <a:srgbClr val="FF0000"/>
                </a:solidFill>
                <a:latin typeface="Calibri" panose="020F0502020204030204" pitchFamily="34" charset="0"/>
                <a:cs typeface="Calibri" panose="020F0502020204030204" pitchFamily="34" charset="0"/>
              </a:rPr>
              <a:t>------------------------------</a:t>
            </a:r>
          </a:p>
          <a:p>
            <a:r>
              <a:rPr lang="en-US" sz="1800" dirty="0">
                <a:solidFill>
                  <a:srgbClr val="FF0000"/>
                </a:solidFill>
                <a:latin typeface="Calibri" panose="020F0502020204030204" pitchFamily="34" charset="0"/>
                <a:cs typeface="Calibri" panose="020F0502020204030204" pitchFamily="34" charset="0"/>
              </a:rPr>
              <a:t>Thursday, December 14</a:t>
            </a:r>
          </a:p>
        </p:txBody>
      </p:sp>
      <p:pic>
        <p:nvPicPr>
          <p:cNvPr id="9" name="Picture 8" descr="Closed sign in window">
            <a:extLst>
              <a:ext uri="{FF2B5EF4-FFF2-40B4-BE49-F238E27FC236}">
                <a16:creationId xmlns:a16="http://schemas.microsoft.com/office/drawing/2014/main" id="{A6288AEF-676B-3D30-9B34-F5C41C4AE998}"/>
              </a:ext>
            </a:extLst>
          </p:cNvPr>
          <p:cNvPicPr>
            <a:picLocks noChangeAspect="1"/>
          </p:cNvPicPr>
          <p:nvPr/>
        </p:nvPicPr>
        <p:blipFill>
          <a:blip r:embed="rId2"/>
          <a:stretch>
            <a:fillRect/>
          </a:stretch>
        </p:blipFill>
        <p:spPr>
          <a:xfrm>
            <a:off x="6993698" y="2933700"/>
            <a:ext cx="3313052" cy="2209800"/>
          </a:xfrm>
          <a:prstGeom prst="rect">
            <a:avLst/>
          </a:prstGeom>
        </p:spPr>
      </p:pic>
    </p:spTree>
    <p:extLst>
      <p:ext uri="{BB962C8B-B14F-4D97-AF65-F5344CB8AC3E}">
        <p14:creationId xmlns:p14="http://schemas.microsoft.com/office/powerpoint/2010/main" val="3847758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9AD983D-BA08-F391-09F8-53C51C72C7D3}"/>
              </a:ext>
            </a:extLst>
          </p:cNvPr>
          <p:cNvSpPr>
            <a:spLocks noGrp="1"/>
          </p:cNvSpPr>
          <p:nvPr>
            <p:ph type="sldNum" idx="12"/>
          </p:nvPr>
        </p:nvSpPr>
        <p:spPr/>
        <p:txBody>
          <a:bodyPr/>
          <a:lstStyle/>
          <a:p>
            <a:fld id="{00000000-1234-1234-1234-123412341234}" type="slidenum">
              <a:rPr lang="en-US" smtClean="0"/>
              <a:pPr/>
              <a:t>14</a:t>
            </a:fld>
            <a:endParaRPr lang="en-US"/>
          </a:p>
        </p:txBody>
      </p:sp>
      <p:sp>
        <p:nvSpPr>
          <p:cNvPr id="5" name="Title 4">
            <a:extLst>
              <a:ext uri="{FF2B5EF4-FFF2-40B4-BE49-F238E27FC236}">
                <a16:creationId xmlns:a16="http://schemas.microsoft.com/office/drawing/2014/main" id="{A04775AB-027D-C2A2-083D-B6B2A2493DDF}"/>
              </a:ext>
            </a:extLst>
          </p:cNvPr>
          <p:cNvSpPr>
            <a:spLocks noGrp="1"/>
          </p:cNvSpPr>
          <p:nvPr>
            <p:ph type="title"/>
          </p:nvPr>
        </p:nvSpPr>
        <p:spPr/>
        <p:txBody>
          <a:bodyPr/>
          <a:lstStyle/>
          <a:p>
            <a:endParaRPr lang="en-US"/>
          </a:p>
        </p:txBody>
      </p:sp>
      <p:sp>
        <p:nvSpPr>
          <p:cNvPr id="10" name="TextBox 9">
            <a:extLst>
              <a:ext uri="{FF2B5EF4-FFF2-40B4-BE49-F238E27FC236}">
                <a16:creationId xmlns:a16="http://schemas.microsoft.com/office/drawing/2014/main" id="{60035D55-E36D-965C-7721-FC1C595EEBC8}"/>
              </a:ext>
            </a:extLst>
          </p:cNvPr>
          <p:cNvSpPr txBox="1"/>
          <p:nvPr/>
        </p:nvSpPr>
        <p:spPr>
          <a:xfrm>
            <a:off x="490450" y="1601244"/>
            <a:ext cx="8163100" cy="892552"/>
          </a:xfrm>
          <a:prstGeom prst="rect">
            <a:avLst/>
          </a:prstGeom>
          <a:noFill/>
        </p:spPr>
        <p:txBody>
          <a:bodyPr wrap="square">
            <a:spAutoFit/>
          </a:bodyPr>
          <a:lstStyle/>
          <a:p>
            <a:pPr algn="ctr"/>
            <a:r>
              <a:rPr lang="en-US" sz="1800" b="0" i="0" dirty="0">
                <a:solidFill>
                  <a:srgbClr val="152B59"/>
                </a:solidFill>
                <a:effectLst/>
                <a:latin typeface="EB Garamond" panose="00000500000000000000" pitchFamily="2" charset="0"/>
                <a:ea typeface="EB Garamond" panose="00000500000000000000" pitchFamily="2" charset="0"/>
                <a:hlinkClick r:id="rId2"/>
              </a:rPr>
              <a:t>https://brimr.org/</a:t>
            </a:r>
            <a:endParaRPr lang="en-US" sz="1800" b="0" i="0" dirty="0">
              <a:solidFill>
                <a:srgbClr val="152B59"/>
              </a:solidFill>
              <a:effectLst/>
              <a:latin typeface="EB Garamond" panose="00000500000000000000" pitchFamily="2" charset="0"/>
              <a:ea typeface="EB Garamond" panose="00000500000000000000" pitchFamily="2" charset="0"/>
            </a:endParaRPr>
          </a:p>
          <a:p>
            <a:pPr algn="ctr"/>
            <a:endParaRPr lang="en-US" sz="1800" b="0" i="0" dirty="0">
              <a:solidFill>
                <a:srgbClr val="152B59"/>
              </a:solidFill>
              <a:effectLst/>
              <a:latin typeface="EB Garamond" panose="00000500000000000000" pitchFamily="2" charset="0"/>
              <a:ea typeface="EB Garamond" panose="00000500000000000000" pitchFamily="2" charset="0"/>
            </a:endParaRPr>
          </a:p>
          <a:p>
            <a:pPr algn="ctr"/>
            <a:r>
              <a:rPr lang="en-US" sz="1600" b="0" i="0" dirty="0">
                <a:solidFill>
                  <a:srgbClr val="152B59"/>
                </a:solidFill>
                <a:effectLst/>
                <a:latin typeface="EB Garamond" panose="00000500000000000000" pitchFamily="2" charset="0"/>
                <a:ea typeface="EB Garamond" panose="00000500000000000000" pitchFamily="2" charset="0"/>
              </a:rPr>
              <a:t>Authoritative annual rankings of NIH funding to individual researchers and academic institutions</a:t>
            </a:r>
            <a:endParaRPr lang="en-US" sz="1600" dirty="0">
              <a:latin typeface="EB Garamond" panose="00000500000000000000" pitchFamily="2" charset="0"/>
              <a:ea typeface="EB Garamond" panose="00000500000000000000" pitchFamily="2" charset="0"/>
            </a:endParaRPr>
          </a:p>
        </p:txBody>
      </p:sp>
      <p:pic>
        <p:nvPicPr>
          <p:cNvPr id="12" name="Picture 11">
            <a:extLst>
              <a:ext uri="{FF2B5EF4-FFF2-40B4-BE49-F238E27FC236}">
                <a16:creationId xmlns:a16="http://schemas.microsoft.com/office/drawing/2014/main" id="{915FAF3F-3BA7-EA30-ECDA-7BE625154504}"/>
              </a:ext>
            </a:extLst>
          </p:cNvPr>
          <p:cNvPicPr>
            <a:picLocks noChangeAspect="1"/>
          </p:cNvPicPr>
          <p:nvPr/>
        </p:nvPicPr>
        <p:blipFill>
          <a:blip r:embed="rId3"/>
          <a:stretch>
            <a:fillRect/>
          </a:stretch>
        </p:blipFill>
        <p:spPr>
          <a:xfrm>
            <a:off x="0" y="640080"/>
            <a:ext cx="9144691" cy="781417"/>
          </a:xfrm>
          <a:prstGeom prst="rect">
            <a:avLst/>
          </a:prstGeom>
        </p:spPr>
      </p:pic>
      <p:sp>
        <p:nvSpPr>
          <p:cNvPr id="14" name="TextBox 13">
            <a:extLst>
              <a:ext uri="{FF2B5EF4-FFF2-40B4-BE49-F238E27FC236}">
                <a16:creationId xmlns:a16="http://schemas.microsoft.com/office/drawing/2014/main" id="{A2BC3289-AD04-7AD8-5FD9-9EF2F506CDA8}"/>
              </a:ext>
            </a:extLst>
          </p:cNvPr>
          <p:cNvSpPr txBox="1"/>
          <p:nvPr/>
        </p:nvSpPr>
        <p:spPr>
          <a:xfrm>
            <a:off x="640079" y="2978007"/>
            <a:ext cx="7919721" cy="1323439"/>
          </a:xfrm>
          <a:prstGeom prst="rect">
            <a:avLst/>
          </a:prstGeom>
          <a:noFill/>
        </p:spPr>
        <p:txBody>
          <a:bodyPr wrap="square">
            <a:spAutoFit/>
          </a:bodyPr>
          <a:lstStyle/>
          <a:p>
            <a:pPr algn="l"/>
            <a:r>
              <a:rPr lang="en-US" sz="1600" b="0" i="0" dirty="0">
                <a:solidFill>
                  <a:srgbClr val="152B59"/>
                </a:solidFill>
                <a:effectLst/>
                <a:latin typeface="EB Garamond" panose="00000500000000000000" pitchFamily="2" charset="0"/>
              </a:rPr>
              <a:t>The 2023 federal fiscal year ended on 30 September 2023 and fiscal 2024 is now underway.</a:t>
            </a:r>
          </a:p>
          <a:p>
            <a:pPr algn="l"/>
            <a:endParaRPr lang="en-US" sz="1600" b="0" i="0" dirty="0">
              <a:solidFill>
                <a:srgbClr val="152B59"/>
              </a:solidFill>
              <a:effectLst/>
              <a:latin typeface="EB Garamond" panose="00000500000000000000" pitchFamily="2" charset="0"/>
            </a:endParaRPr>
          </a:p>
          <a:p>
            <a:pPr algn="l"/>
            <a:r>
              <a:rPr lang="en-US" sz="1600" b="0" i="0" dirty="0">
                <a:solidFill>
                  <a:srgbClr val="152B59"/>
                </a:solidFill>
                <a:effectLst/>
                <a:latin typeface="EB Garamond" panose="00000500000000000000" pitchFamily="2" charset="0"/>
              </a:rPr>
              <a:t>We anticipate that NIH will release its final summary of 2023 awards in late December. </a:t>
            </a:r>
            <a:r>
              <a:rPr lang="en-US" sz="1600" b="0" i="0" dirty="0">
                <a:solidFill>
                  <a:srgbClr val="FF0000"/>
                </a:solidFill>
                <a:effectLst/>
                <a:latin typeface="EB Garamond" panose="00000500000000000000" pitchFamily="2" charset="0"/>
              </a:rPr>
              <a:t>BRIMR will then post a modified version of the NIH data for a 4-week period of public review, likely during January-February 2024</a:t>
            </a:r>
            <a:r>
              <a:rPr lang="en-US" sz="1600" b="0" i="0" dirty="0">
                <a:solidFill>
                  <a:srgbClr val="152B59"/>
                </a:solidFill>
                <a:effectLst/>
                <a:latin typeface="EB Garamond" panose="00000500000000000000" pitchFamily="2" charset="0"/>
              </a:rPr>
              <a:t>, and shortly thereafter BRIMR will release their 2023 rankings.</a:t>
            </a:r>
          </a:p>
        </p:txBody>
      </p:sp>
    </p:spTree>
    <p:extLst>
      <p:ext uri="{BB962C8B-B14F-4D97-AF65-F5344CB8AC3E}">
        <p14:creationId xmlns:p14="http://schemas.microsoft.com/office/powerpoint/2010/main" val="30432213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9"/>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p>
            <a:pPr marL="0" lvl="0" indent="0" algn="r" rtl="0">
              <a:lnSpc>
                <a:spcPct val="100000"/>
              </a:lnSpc>
              <a:spcBef>
                <a:spcPts val="0"/>
              </a:spcBef>
              <a:spcAft>
                <a:spcPts val="0"/>
              </a:spcAft>
              <a:buSzPts val="800"/>
              <a:buNone/>
            </a:pPr>
            <a:fld id="{00000000-1234-1234-1234-123412341234}" type="slidenum">
              <a:rPr lang="en-US"/>
              <a:t>15</a:t>
            </a:fld>
            <a:endParaRPr/>
          </a:p>
        </p:txBody>
      </p:sp>
      <p:sp>
        <p:nvSpPr>
          <p:cNvPr id="187" name="Google Shape;187;p9"/>
          <p:cNvSpPr txBox="1">
            <a:spLocks noGrp="1"/>
          </p:cNvSpPr>
          <p:nvPr>
            <p:ph type="title"/>
          </p:nvPr>
        </p:nvSpPr>
        <p:spPr>
          <a:xfrm>
            <a:off x="649224" y="728571"/>
            <a:ext cx="7772400" cy="360099"/>
          </a:xfrm>
          <a:prstGeom prst="rect">
            <a:avLst/>
          </a:prstGeom>
          <a:noFill/>
          <a:ln>
            <a:noFill/>
          </a:ln>
        </p:spPr>
        <p:txBody>
          <a:bodyPr spcFirstLastPara="1" wrap="square" lIns="0" tIns="0" rIns="0" bIns="0" anchor="b" anchorCtr="0">
            <a:spAutoFit/>
          </a:bodyPr>
          <a:lstStyle/>
          <a:p>
            <a:pPr marL="0" lvl="0" indent="0" algn="l" rtl="0">
              <a:lnSpc>
                <a:spcPct val="90000"/>
              </a:lnSpc>
              <a:spcBef>
                <a:spcPts val="0"/>
              </a:spcBef>
              <a:spcAft>
                <a:spcPts val="0"/>
              </a:spcAft>
              <a:buClr>
                <a:srgbClr val="58595B"/>
              </a:buClr>
              <a:buSzPts val="2800"/>
              <a:buFont typeface="Helvetica Neue"/>
              <a:buNone/>
            </a:pPr>
            <a:r>
              <a:rPr lang="en-US" sz="2600" dirty="0">
                <a:solidFill>
                  <a:schemeClr val="tx1">
                    <a:lumMod val="50000"/>
                  </a:schemeClr>
                </a:solidFill>
                <a:latin typeface="+mj-lt"/>
              </a:rPr>
              <a:t>Preparing for </a:t>
            </a:r>
            <a:r>
              <a:rPr lang="en-US" sz="2600" dirty="0" err="1">
                <a:solidFill>
                  <a:schemeClr val="tx1">
                    <a:lumMod val="50000"/>
                  </a:schemeClr>
                </a:solidFill>
                <a:latin typeface="+mj-lt"/>
              </a:rPr>
              <a:t>BruinBuy</a:t>
            </a:r>
            <a:r>
              <a:rPr lang="en-US" sz="2600" dirty="0">
                <a:solidFill>
                  <a:schemeClr val="tx1">
                    <a:lumMod val="50000"/>
                  </a:schemeClr>
                </a:solidFill>
                <a:latin typeface="+mj-lt"/>
              </a:rPr>
              <a:t> Plus</a:t>
            </a:r>
            <a:endParaRPr sz="2600" dirty="0">
              <a:solidFill>
                <a:schemeClr val="tx1">
                  <a:lumMod val="50000"/>
                </a:schemeClr>
              </a:solidFill>
              <a:latin typeface="+mj-lt"/>
            </a:endParaRPr>
          </a:p>
        </p:txBody>
      </p:sp>
      <p:sp>
        <p:nvSpPr>
          <p:cNvPr id="7" name="TextBox 6"/>
          <p:cNvSpPr txBox="1"/>
          <p:nvPr/>
        </p:nvSpPr>
        <p:spPr>
          <a:xfrm>
            <a:off x="649224" y="1234738"/>
            <a:ext cx="7772400" cy="3631763"/>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1800" dirty="0">
                <a:effectLst/>
                <a:latin typeface="+mj-lt"/>
                <a:ea typeface="Calibri" panose="020F0502020204030204" pitchFamily="34" charset="0"/>
              </a:rPr>
              <a:t>On</a:t>
            </a:r>
            <a:r>
              <a:rPr lang="en-US" sz="1800" b="1" dirty="0">
                <a:effectLst/>
                <a:latin typeface="+mj-lt"/>
                <a:ea typeface="Calibri" panose="020F0502020204030204" pitchFamily="34" charset="0"/>
              </a:rPr>
              <a:t> December 14</a:t>
            </a:r>
            <a:r>
              <a:rPr lang="en-US" sz="1800" dirty="0">
                <a:effectLst/>
                <a:latin typeface="+mj-lt"/>
                <a:ea typeface="Calibri" panose="020F0502020204030204" pitchFamily="34" charset="0"/>
              </a:rPr>
              <a:t>, the ability to create </a:t>
            </a:r>
            <a:r>
              <a:rPr lang="en-US" sz="1800" dirty="0" err="1">
                <a:effectLst/>
                <a:latin typeface="+mj-lt"/>
                <a:ea typeface="Calibri" panose="020F0502020204030204" pitchFamily="34" charset="0"/>
              </a:rPr>
              <a:t>BruinBuy</a:t>
            </a:r>
            <a:r>
              <a:rPr lang="en-US" sz="1800" dirty="0">
                <a:effectLst/>
                <a:latin typeface="+mj-lt"/>
                <a:ea typeface="Calibri" panose="020F0502020204030204" pitchFamily="34" charset="0"/>
              </a:rPr>
              <a:t> purchase requests, purchase orders (POs), and change orders will be disabled.</a:t>
            </a:r>
          </a:p>
          <a:p>
            <a:pPr marL="285750" indent="-285750">
              <a:spcAft>
                <a:spcPts val="1200"/>
              </a:spcAft>
              <a:buFont typeface="Arial" panose="020B0604020202020204" pitchFamily="34" charset="0"/>
              <a:buChar char="•"/>
            </a:pPr>
            <a:r>
              <a:rPr lang="en-US" sz="1800" dirty="0"/>
              <a:t>You will not be able to place orders during this time unless they are emergent, and those will require special approval and processing</a:t>
            </a:r>
          </a:p>
          <a:p>
            <a:pPr marL="285750" indent="-285750">
              <a:spcAft>
                <a:spcPts val="1200"/>
              </a:spcAft>
              <a:buFont typeface="Arial" panose="020B0604020202020204" pitchFamily="34" charset="0"/>
              <a:buChar char="•"/>
            </a:pPr>
            <a:r>
              <a:rPr lang="en-US" sz="1800" b="1" dirty="0">
                <a:solidFill>
                  <a:srgbClr val="FF0000"/>
                </a:solidFill>
              </a:rPr>
              <a:t>We encourage you to place supply orders and pay invoices RIGHT NOW</a:t>
            </a:r>
          </a:p>
          <a:p>
            <a:pPr marL="285750" indent="-285750">
              <a:spcAft>
                <a:spcPts val="1200"/>
              </a:spcAft>
              <a:buFont typeface="Arial" panose="020B0604020202020204" pitchFamily="34" charset="0"/>
              <a:buChar char="•"/>
            </a:pPr>
            <a:r>
              <a:rPr lang="en-US" sz="1800" dirty="0"/>
              <a:t>Delay </a:t>
            </a:r>
            <a:r>
              <a:rPr lang="en-US" sz="1800" dirty="0">
                <a:latin typeface="+mn-lt"/>
              </a:rPr>
              <a:t>non-urgent requests in December until after roll-out</a:t>
            </a:r>
          </a:p>
          <a:p>
            <a:pPr marL="285750" indent="-285750">
              <a:spcAft>
                <a:spcPts val="1200"/>
              </a:spcAft>
              <a:buFont typeface="Arial" panose="020B0604020202020204" pitchFamily="34" charset="0"/>
              <a:buChar char="•"/>
            </a:pPr>
            <a:r>
              <a:rPr lang="en-US" sz="1800" dirty="0">
                <a:effectLst/>
                <a:latin typeface="+mn-lt"/>
                <a:ea typeface="Calibri" panose="020F0502020204030204" pitchFamily="34" charset="0"/>
              </a:rPr>
              <a:t>Beginning</a:t>
            </a:r>
            <a:r>
              <a:rPr lang="en-US" sz="1800" b="1" dirty="0">
                <a:effectLst/>
                <a:latin typeface="+mn-lt"/>
                <a:ea typeface="Calibri" panose="020F0502020204030204" pitchFamily="34" charset="0"/>
              </a:rPr>
              <a:t> January 3</a:t>
            </a:r>
            <a:r>
              <a:rPr lang="en-US" sz="1800" dirty="0">
                <a:effectLst/>
                <a:latin typeface="+mn-lt"/>
                <a:ea typeface="Calibri" panose="020F0502020204030204" pitchFamily="34" charset="0"/>
              </a:rPr>
              <a:t>, purchase requests, POs, and change orders will be processed in </a:t>
            </a:r>
            <a:r>
              <a:rPr lang="en-US" sz="1800" dirty="0" err="1">
                <a:effectLst/>
                <a:latin typeface="+mn-lt"/>
                <a:ea typeface="Calibri" panose="020F0502020204030204" pitchFamily="34" charset="0"/>
              </a:rPr>
              <a:t>BruinBuy</a:t>
            </a:r>
            <a:r>
              <a:rPr lang="en-US" sz="1800" dirty="0">
                <a:effectLst/>
                <a:latin typeface="+mn-lt"/>
                <a:ea typeface="Calibri" panose="020F0502020204030204" pitchFamily="34" charset="0"/>
              </a:rPr>
              <a:t> </a:t>
            </a:r>
            <a:r>
              <a:rPr lang="en-US" sz="1800" i="1" dirty="0">
                <a:effectLst/>
                <a:latin typeface="+mn-lt"/>
                <a:ea typeface="Calibri" panose="020F0502020204030204" pitchFamily="34" charset="0"/>
              </a:rPr>
              <a:t>Plus</a:t>
            </a:r>
            <a:r>
              <a:rPr lang="en-US" sz="1800" dirty="0">
                <a:effectLst/>
                <a:latin typeface="+mn-lt"/>
                <a:ea typeface="Calibri" panose="020F0502020204030204" pitchFamily="34" charset="0"/>
              </a:rPr>
              <a:t>.</a:t>
            </a:r>
          </a:p>
          <a:p>
            <a:pPr marL="285750" indent="-285750">
              <a:spcAft>
                <a:spcPts val="1200"/>
              </a:spcAft>
              <a:buFont typeface="Arial" panose="020B0604020202020204" pitchFamily="34" charset="0"/>
              <a:buChar char="•"/>
            </a:pPr>
            <a:endParaRPr lang="en-US" sz="1800" dirty="0"/>
          </a:p>
        </p:txBody>
      </p:sp>
    </p:spTree>
    <p:extLst>
      <p:ext uri="{BB962C8B-B14F-4D97-AF65-F5344CB8AC3E}">
        <p14:creationId xmlns:p14="http://schemas.microsoft.com/office/powerpoint/2010/main" val="40058894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9"/>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p>
            <a:pPr marL="0" lvl="0" indent="0" algn="r" rtl="0">
              <a:lnSpc>
                <a:spcPct val="100000"/>
              </a:lnSpc>
              <a:spcBef>
                <a:spcPts val="0"/>
              </a:spcBef>
              <a:spcAft>
                <a:spcPts val="0"/>
              </a:spcAft>
              <a:buSzPts val="800"/>
              <a:buNone/>
            </a:pPr>
            <a:fld id="{00000000-1234-1234-1234-123412341234}" type="slidenum">
              <a:rPr lang="en-US"/>
              <a:t>16</a:t>
            </a:fld>
            <a:endParaRPr/>
          </a:p>
        </p:txBody>
      </p:sp>
      <p:sp>
        <p:nvSpPr>
          <p:cNvPr id="187" name="Google Shape;187;p9"/>
          <p:cNvSpPr txBox="1">
            <a:spLocks noGrp="1"/>
          </p:cNvSpPr>
          <p:nvPr>
            <p:ph type="title"/>
          </p:nvPr>
        </p:nvSpPr>
        <p:spPr>
          <a:xfrm>
            <a:off x="649224" y="728571"/>
            <a:ext cx="7772400" cy="360099"/>
          </a:xfrm>
          <a:prstGeom prst="rect">
            <a:avLst/>
          </a:prstGeom>
          <a:noFill/>
          <a:ln>
            <a:noFill/>
          </a:ln>
        </p:spPr>
        <p:txBody>
          <a:bodyPr spcFirstLastPara="1" wrap="square" lIns="0" tIns="0" rIns="0" bIns="0" anchor="b" anchorCtr="0">
            <a:spAutoFit/>
          </a:bodyPr>
          <a:lstStyle/>
          <a:p>
            <a:pPr marL="0" lvl="0" indent="0" algn="l" rtl="0">
              <a:lnSpc>
                <a:spcPct val="90000"/>
              </a:lnSpc>
              <a:spcBef>
                <a:spcPts val="0"/>
              </a:spcBef>
              <a:spcAft>
                <a:spcPts val="0"/>
              </a:spcAft>
              <a:buClr>
                <a:srgbClr val="58595B"/>
              </a:buClr>
              <a:buSzPts val="2800"/>
              <a:buFont typeface="Helvetica Neue"/>
              <a:buNone/>
            </a:pPr>
            <a:r>
              <a:rPr lang="en-US" sz="2600" dirty="0">
                <a:solidFill>
                  <a:schemeClr val="tx1">
                    <a:lumMod val="50000"/>
                  </a:schemeClr>
                </a:solidFill>
                <a:latin typeface="+mj-lt"/>
              </a:rPr>
              <a:t>Preparing for </a:t>
            </a:r>
            <a:r>
              <a:rPr lang="en-US" sz="2600" dirty="0" err="1">
                <a:solidFill>
                  <a:schemeClr val="tx1">
                    <a:lumMod val="50000"/>
                  </a:schemeClr>
                </a:solidFill>
                <a:latin typeface="+mj-lt"/>
              </a:rPr>
              <a:t>BruinBuy</a:t>
            </a:r>
            <a:r>
              <a:rPr lang="en-US" sz="2600" dirty="0">
                <a:solidFill>
                  <a:schemeClr val="tx1">
                    <a:lumMod val="50000"/>
                  </a:schemeClr>
                </a:solidFill>
                <a:latin typeface="+mj-lt"/>
              </a:rPr>
              <a:t> Plus</a:t>
            </a:r>
            <a:endParaRPr sz="2600" dirty="0">
              <a:solidFill>
                <a:schemeClr val="tx1">
                  <a:lumMod val="50000"/>
                </a:schemeClr>
              </a:solidFill>
              <a:latin typeface="+mj-lt"/>
            </a:endParaRPr>
          </a:p>
        </p:txBody>
      </p:sp>
      <p:sp>
        <p:nvSpPr>
          <p:cNvPr id="7" name="TextBox 6"/>
          <p:cNvSpPr txBox="1"/>
          <p:nvPr/>
        </p:nvSpPr>
        <p:spPr>
          <a:xfrm>
            <a:off x="649224" y="1398281"/>
            <a:ext cx="5662676" cy="3477362"/>
          </a:xfrm>
          <a:prstGeom prst="rect">
            <a:avLst/>
          </a:prstGeom>
          <a:noFill/>
        </p:spPr>
        <p:txBody>
          <a:bodyPr wrap="square" rtlCol="0">
            <a:spAutoFit/>
          </a:bodyPr>
          <a:lstStyle/>
          <a:p>
            <a:pPr marL="0" marR="0">
              <a:lnSpc>
                <a:spcPct val="105000"/>
              </a:lnSpc>
              <a:spcBef>
                <a:spcPts val="0"/>
              </a:spcBef>
              <a:spcAft>
                <a:spcPts val="800"/>
              </a:spcAft>
            </a:pPr>
            <a:r>
              <a:rPr lang="en-US" sz="1600" b="1" dirty="0">
                <a:effectLst/>
                <a:latin typeface="Verdana" panose="020B0604030504040204" pitchFamily="34" charset="0"/>
                <a:ea typeface="Calibri" panose="020F0502020204030204" pitchFamily="34" charset="0"/>
              </a:rPr>
              <a:t>The New Invoice Submission Process Begins on December 14</a:t>
            </a:r>
            <a:r>
              <a:rPr lang="en-US" sz="1600" b="1" baseline="30000" dirty="0">
                <a:effectLst/>
                <a:latin typeface="Verdana" panose="020B0604030504040204" pitchFamily="34" charset="0"/>
                <a:ea typeface="Calibri" panose="020F0502020204030204" pitchFamily="34" charset="0"/>
              </a:rPr>
              <a:t>th</a:t>
            </a:r>
            <a:r>
              <a:rPr lang="en-US" sz="1600" b="1" dirty="0">
                <a:effectLst/>
                <a:latin typeface="Verdana" panose="020B0604030504040204" pitchFamily="34" charset="0"/>
                <a:ea typeface="Calibri" panose="020F0502020204030204" pitchFamily="34" charset="0"/>
              </a:rPr>
              <a:t>   </a:t>
            </a:r>
            <a:endParaRPr lang="en-US" sz="1600" dirty="0">
              <a:effectLst/>
              <a:latin typeface="Calibri" panose="020F0502020204030204" pitchFamily="34" charset="0"/>
              <a:ea typeface="Calibri" panose="020F0502020204030204" pitchFamily="34" charset="0"/>
            </a:endParaRPr>
          </a:p>
          <a:p>
            <a:pPr marL="0" marR="0" fontAlgn="base">
              <a:lnSpc>
                <a:spcPct val="105000"/>
              </a:lnSpc>
              <a:spcBef>
                <a:spcPts val="0"/>
              </a:spcBef>
              <a:spcAft>
                <a:spcPts val="0"/>
              </a:spcAft>
            </a:pPr>
            <a:r>
              <a:rPr lang="en-US" dirty="0">
                <a:effectLst/>
                <a:latin typeface="Verdana" panose="020B0604030504040204" pitchFamily="34" charset="0"/>
                <a:ea typeface="Calibri" panose="020F0502020204030204" pitchFamily="34" charset="0"/>
              </a:rPr>
              <a:t>Starting December 14, 2023, vendors must submit invoices through a new centralized email address. That centralized email address will be shared soon. </a:t>
            </a:r>
            <a:r>
              <a:rPr lang="en-US" dirty="0" err="1">
                <a:effectLst/>
                <a:latin typeface="Verdana" panose="020B0604030504040204" pitchFamily="34" charset="0"/>
                <a:ea typeface="Calibri" panose="020F0502020204030204" pitchFamily="34" charset="0"/>
              </a:rPr>
              <a:t>Transcepta</a:t>
            </a:r>
            <a:r>
              <a:rPr lang="en-US" dirty="0">
                <a:effectLst/>
                <a:latin typeface="Verdana" panose="020B0604030504040204" pitchFamily="34" charset="0"/>
                <a:ea typeface="Calibri" panose="020F0502020204030204" pitchFamily="34" charset="0"/>
              </a:rPr>
              <a:t> and the Invoice Submission Portal will be decommissioned on December 13</a:t>
            </a:r>
            <a:r>
              <a:rPr lang="en-US" baseline="30000" dirty="0">
                <a:effectLst/>
                <a:latin typeface="Verdana" panose="020B0604030504040204" pitchFamily="34" charset="0"/>
                <a:ea typeface="Calibri" panose="020F0502020204030204" pitchFamily="34" charset="0"/>
              </a:rPr>
              <a:t>th</a:t>
            </a:r>
            <a:r>
              <a:rPr lang="en-US" dirty="0">
                <a:effectLst/>
                <a:latin typeface="Verdana" panose="020B0604030504040204" pitchFamily="34" charset="0"/>
                <a:ea typeface="Calibri" panose="020F0502020204030204" pitchFamily="34" charset="0"/>
              </a:rPr>
              <a:t>. Review the </a:t>
            </a:r>
            <a:r>
              <a:rPr lang="en-US" u="sng" dirty="0" err="1">
                <a:solidFill>
                  <a:srgbClr val="4471C4"/>
                </a:solidFill>
                <a:effectLst/>
                <a:latin typeface="Verdana" panose="020B0604030504040204" pitchFamily="34" charset="0"/>
                <a:ea typeface="Calibri" panose="020F0502020204030204" pitchFamily="34" charset="0"/>
                <a:hlinkClick r:id="rId3"/>
              </a:rPr>
              <a:t>BruinBuy</a:t>
            </a:r>
            <a:r>
              <a:rPr lang="en-US" u="sng" dirty="0">
                <a:solidFill>
                  <a:srgbClr val="4471C4"/>
                </a:solidFill>
                <a:effectLst/>
                <a:latin typeface="Verdana" panose="020B0604030504040204" pitchFamily="34" charset="0"/>
                <a:ea typeface="Calibri" panose="020F0502020204030204" pitchFamily="34" charset="0"/>
                <a:hlinkClick r:id="rId3"/>
              </a:rPr>
              <a:t> </a:t>
            </a:r>
            <a:r>
              <a:rPr lang="en-US" i="1" u="sng" dirty="0">
                <a:solidFill>
                  <a:srgbClr val="4471C4"/>
                </a:solidFill>
                <a:effectLst/>
                <a:latin typeface="Verdana" panose="020B0604030504040204" pitchFamily="34" charset="0"/>
                <a:ea typeface="Calibri" panose="020F0502020204030204" pitchFamily="34" charset="0"/>
                <a:hlinkClick r:id="rId3"/>
              </a:rPr>
              <a:t>Plus</a:t>
            </a:r>
            <a:r>
              <a:rPr lang="en-US" u="sng" dirty="0">
                <a:solidFill>
                  <a:srgbClr val="4471C4"/>
                </a:solidFill>
                <a:effectLst/>
                <a:latin typeface="Verdana" panose="020B0604030504040204" pitchFamily="34" charset="0"/>
                <a:ea typeface="Calibri" panose="020F0502020204030204" pitchFamily="34" charset="0"/>
                <a:hlinkClick r:id="rId3"/>
              </a:rPr>
              <a:t> New Invoice Submission Process email</a:t>
            </a:r>
            <a:r>
              <a:rPr lang="en-US" dirty="0">
                <a:effectLst/>
                <a:latin typeface="Verdana" panose="020B0604030504040204" pitchFamily="34" charset="0"/>
                <a:ea typeface="Calibri" panose="020F0502020204030204" pitchFamily="34" charset="0"/>
              </a:rPr>
              <a:t> that was sent to campus earlier this fall to get familiar with the new process. </a:t>
            </a:r>
            <a:endParaRPr lang="en-US" dirty="0">
              <a:effectLst/>
              <a:latin typeface="Calibri" panose="020F0502020204030204" pitchFamily="34" charset="0"/>
              <a:ea typeface="Calibri" panose="020F0502020204030204" pitchFamily="34" charset="0"/>
            </a:endParaRPr>
          </a:p>
          <a:p>
            <a:pPr marL="0" marR="0" fontAlgn="base">
              <a:lnSpc>
                <a:spcPct val="105000"/>
              </a:lnSpc>
              <a:spcBef>
                <a:spcPts val="0"/>
              </a:spcBef>
              <a:spcAft>
                <a:spcPts val="0"/>
              </a:spcAft>
            </a:pPr>
            <a:r>
              <a:rPr lang="en-US" dirty="0">
                <a:effectLst/>
                <a:latin typeface="Verdana" panose="020B0604030504040204" pitchFamily="34" charset="0"/>
                <a:ea typeface="Calibri" panose="020F0502020204030204" pitchFamily="34" charset="0"/>
              </a:rPr>
              <a:t> </a:t>
            </a:r>
            <a:endParaRPr lang="en-US" dirty="0">
              <a:effectLst/>
              <a:latin typeface="Calibri" panose="020F0502020204030204" pitchFamily="34" charset="0"/>
              <a:ea typeface="Calibri" panose="020F0502020204030204" pitchFamily="34" charset="0"/>
            </a:endParaRPr>
          </a:p>
          <a:p>
            <a:pPr marL="0" marR="0" fontAlgn="base">
              <a:lnSpc>
                <a:spcPct val="105000"/>
              </a:lnSpc>
              <a:spcBef>
                <a:spcPts val="0"/>
              </a:spcBef>
              <a:spcAft>
                <a:spcPts val="0"/>
              </a:spcAft>
            </a:pPr>
            <a:r>
              <a:rPr lang="en-US" dirty="0">
                <a:effectLst/>
                <a:latin typeface="Verdana" panose="020B0604030504040204" pitchFamily="34" charset="0"/>
                <a:ea typeface="Calibri" panose="020F0502020204030204" pitchFamily="34" charset="0"/>
              </a:rPr>
              <a:t>Vendors have received a </a:t>
            </a:r>
            <a:r>
              <a:rPr lang="en-US" u="sng" dirty="0">
                <a:solidFill>
                  <a:srgbClr val="4472C4"/>
                </a:solidFill>
                <a:effectLst/>
                <a:latin typeface="Verdana" panose="020B0604030504040204" pitchFamily="34" charset="0"/>
                <a:ea typeface="Calibri" panose="020F0502020204030204" pitchFamily="34" charset="0"/>
                <a:hlinkClick r:id="rId4"/>
              </a:rPr>
              <a:t>similar email</a:t>
            </a:r>
            <a:r>
              <a:rPr lang="en-US" dirty="0">
                <a:solidFill>
                  <a:srgbClr val="4472C4"/>
                </a:solidFill>
                <a:effectLst/>
                <a:latin typeface="Verdana" panose="020B0604030504040204" pitchFamily="34" charset="0"/>
                <a:ea typeface="Calibri" panose="020F0502020204030204" pitchFamily="34" charset="0"/>
              </a:rPr>
              <a:t> </a:t>
            </a:r>
            <a:r>
              <a:rPr lang="en-US" dirty="0">
                <a:effectLst/>
                <a:latin typeface="Verdana" panose="020B0604030504040204" pitchFamily="34" charset="0"/>
                <a:ea typeface="Calibri" panose="020F0502020204030204" pitchFamily="34" charset="0"/>
              </a:rPr>
              <a:t>outlining the new process. UCLA will continue communicating this change to vendors leading up to process launch on December 14</a:t>
            </a:r>
            <a:r>
              <a:rPr lang="en-US" baseline="30000" dirty="0">
                <a:effectLst/>
                <a:latin typeface="Verdana" panose="020B0604030504040204" pitchFamily="34" charset="0"/>
                <a:ea typeface="Calibri" panose="020F0502020204030204" pitchFamily="34" charset="0"/>
              </a:rPr>
              <a:t>th</a:t>
            </a:r>
            <a:r>
              <a:rPr lang="en-US" dirty="0">
                <a:effectLst/>
                <a:latin typeface="Verdana" panose="020B0604030504040204" pitchFamily="34" charset="0"/>
                <a:ea typeface="Calibri" panose="020F0502020204030204" pitchFamily="34" charset="0"/>
              </a:rPr>
              <a:t>. </a:t>
            </a:r>
            <a:endParaRPr lang="en-US" dirty="0">
              <a:effectLst/>
              <a:latin typeface="Calibri" panose="020F0502020204030204" pitchFamily="34" charset="0"/>
              <a:ea typeface="Calibri" panose="020F0502020204030204" pitchFamily="34" charset="0"/>
            </a:endParaRPr>
          </a:p>
          <a:p>
            <a:pPr marL="285750" indent="-285750">
              <a:spcAft>
                <a:spcPts val="1200"/>
              </a:spcAft>
              <a:buFont typeface="Arial" panose="020B0604020202020204" pitchFamily="34" charset="0"/>
              <a:buChar char="•"/>
            </a:pPr>
            <a:endParaRPr lang="en-US" sz="1800" dirty="0"/>
          </a:p>
        </p:txBody>
      </p:sp>
      <p:pic>
        <p:nvPicPr>
          <p:cNvPr id="3" name="Picture 2" descr="A hand holding a paper and a dollar bill&#10;&#10;Description automatically generated">
            <a:extLst>
              <a:ext uri="{FF2B5EF4-FFF2-40B4-BE49-F238E27FC236}">
                <a16:creationId xmlns:a16="http://schemas.microsoft.com/office/drawing/2014/main" id="{4AC8B1E8-A9FE-E9CC-18B0-908B564B455E}"/>
              </a:ext>
            </a:extLst>
          </p:cNvPr>
          <p:cNvPicPr>
            <a:picLocks noChangeAspect="1"/>
          </p:cNvPicPr>
          <p:nvPr/>
        </p:nvPicPr>
        <p:blipFill rotWithShape="1">
          <a:blip r:embed="rId5">
            <a:duotone>
              <a:schemeClr val="accent6">
                <a:shade val="45000"/>
                <a:satMod val="135000"/>
              </a:schemeClr>
              <a:prstClr val="white"/>
            </a:duotone>
            <a:extLst>
              <a:ext uri="{837473B0-CC2E-450A-ABE3-18F120FF3D39}">
                <a1611:picAttrSrcUrl xmlns:a1611="http://schemas.microsoft.com/office/drawing/2016/11/main" r:id="rId6"/>
              </a:ext>
            </a:extLst>
          </a:blip>
          <a:srcRect t="14916"/>
          <a:stretch/>
        </p:blipFill>
        <p:spPr>
          <a:xfrm>
            <a:off x="6367465" y="2086575"/>
            <a:ext cx="2511359" cy="1546929"/>
          </a:xfrm>
          <a:prstGeom prst="rect">
            <a:avLst/>
          </a:prstGeom>
        </p:spPr>
      </p:pic>
    </p:spTree>
    <p:extLst>
      <p:ext uri="{BB962C8B-B14F-4D97-AF65-F5344CB8AC3E}">
        <p14:creationId xmlns:p14="http://schemas.microsoft.com/office/powerpoint/2010/main" val="38980643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9"/>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p>
            <a:pPr marL="0" lvl="0" indent="0" algn="r" rtl="0">
              <a:lnSpc>
                <a:spcPct val="100000"/>
              </a:lnSpc>
              <a:spcBef>
                <a:spcPts val="0"/>
              </a:spcBef>
              <a:spcAft>
                <a:spcPts val="0"/>
              </a:spcAft>
              <a:buSzPts val="800"/>
              <a:buNone/>
            </a:pPr>
            <a:fld id="{00000000-1234-1234-1234-123412341234}" type="slidenum">
              <a:rPr lang="en-US"/>
              <a:t>17</a:t>
            </a:fld>
            <a:endParaRPr/>
          </a:p>
        </p:txBody>
      </p:sp>
      <p:sp>
        <p:nvSpPr>
          <p:cNvPr id="187" name="Google Shape;187;p9"/>
          <p:cNvSpPr txBox="1">
            <a:spLocks noGrp="1"/>
          </p:cNvSpPr>
          <p:nvPr>
            <p:ph type="title"/>
          </p:nvPr>
        </p:nvSpPr>
        <p:spPr>
          <a:xfrm>
            <a:off x="649224" y="728571"/>
            <a:ext cx="7772400" cy="360099"/>
          </a:xfrm>
          <a:prstGeom prst="rect">
            <a:avLst/>
          </a:prstGeom>
          <a:noFill/>
          <a:ln>
            <a:noFill/>
          </a:ln>
        </p:spPr>
        <p:txBody>
          <a:bodyPr spcFirstLastPara="1" wrap="square" lIns="0" tIns="0" rIns="0" bIns="0" anchor="b" anchorCtr="0">
            <a:spAutoFit/>
          </a:bodyPr>
          <a:lstStyle/>
          <a:p>
            <a:pPr marL="0" lvl="0" indent="0" algn="l" rtl="0">
              <a:lnSpc>
                <a:spcPct val="90000"/>
              </a:lnSpc>
              <a:spcBef>
                <a:spcPts val="0"/>
              </a:spcBef>
              <a:spcAft>
                <a:spcPts val="0"/>
              </a:spcAft>
              <a:buClr>
                <a:srgbClr val="58595B"/>
              </a:buClr>
              <a:buSzPts val="2800"/>
              <a:buFont typeface="Helvetica Neue"/>
              <a:buNone/>
            </a:pPr>
            <a:r>
              <a:rPr lang="en-US" sz="2600" dirty="0">
                <a:solidFill>
                  <a:schemeClr val="tx1">
                    <a:lumMod val="50000"/>
                  </a:schemeClr>
                </a:solidFill>
                <a:latin typeface="+mj-lt"/>
              </a:rPr>
              <a:t>Preparing for </a:t>
            </a:r>
            <a:r>
              <a:rPr lang="en-US" sz="2600" dirty="0" err="1">
                <a:solidFill>
                  <a:schemeClr val="tx1">
                    <a:lumMod val="50000"/>
                  </a:schemeClr>
                </a:solidFill>
                <a:latin typeface="+mj-lt"/>
              </a:rPr>
              <a:t>BruinBuy</a:t>
            </a:r>
            <a:r>
              <a:rPr lang="en-US" sz="2600" dirty="0">
                <a:solidFill>
                  <a:schemeClr val="tx1">
                    <a:lumMod val="50000"/>
                  </a:schemeClr>
                </a:solidFill>
                <a:latin typeface="+mj-lt"/>
              </a:rPr>
              <a:t> Plus</a:t>
            </a:r>
            <a:endParaRPr sz="2600" dirty="0">
              <a:solidFill>
                <a:schemeClr val="tx1">
                  <a:lumMod val="50000"/>
                </a:schemeClr>
              </a:solidFill>
              <a:latin typeface="+mj-lt"/>
            </a:endParaRPr>
          </a:p>
        </p:txBody>
      </p:sp>
      <p:sp>
        <p:nvSpPr>
          <p:cNvPr id="3" name="TextBox 2">
            <a:extLst>
              <a:ext uri="{FF2B5EF4-FFF2-40B4-BE49-F238E27FC236}">
                <a16:creationId xmlns:a16="http://schemas.microsoft.com/office/drawing/2014/main" id="{4E17143C-2CEE-CD39-3DDF-7D7CEE5DDCA9}"/>
              </a:ext>
            </a:extLst>
          </p:cNvPr>
          <p:cNvSpPr txBox="1"/>
          <p:nvPr/>
        </p:nvSpPr>
        <p:spPr>
          <a:xfrm>
            <a:off x="560324" y="1587500"/>
            <a:ext cx="4981575" cy="2969339"/>
          </a:xfrm>
          <a:prstGeom prst="rect">
            <a:avLst/>
          </a:prstGeom>
          <a:noFill/>
        </p:spPr>
        <p:txBody>
          <a:bodyPr wrap="square">
            <a:spAutoFit/>
          </a:bodyPr>
          <a:lstStyle/>
          <a:p>
            <a:pPr marL="342900" marR="0" lvl="0" indent="-342900">
              <a:lnSpc>
                <a:spcPct val="115000"/>
              </a:lnSpc>
              <a:spcBef>
                <a:spcPts val="0"/>
              </a:spcBef>
              <a:spcAft>
                <a:spcPts val="800"/>
              </a:spcAft>
              <a:buFont typeface="Symbol" panose="05050102010706020507" pitchFamily="18" charset="2"/>
              <a:buChar char=""/>
            </a:pPr>
            <a:r>
              <a:rPr lang="en-US" sz="1600" b="1" dirty="0">
                <a:effectLst/>
                <a:latin typeface="Verdana" panose="020B0604030504040204" pitchFamily="34" charset="0"/>
                <a:ea typeface="Times New Roman" panose="02020603050405020304" pitchFamily="18" charset="0"/>
              </a:rPr>
              <a:t>PIs and Fund Managers</a:t>
            </a:r>
            <a:r>
              <a:rPr lang="en-US" sz="1600" dirty="0">
                <a:effectLst/>
                <a:latin typeface="Verdana" panose="020B0604030504040204" pitchFamily="34" charset="0"/>
                <a:ea typeface="Times New Roman" panose="02020603050405020304" pitchFamily="18" charset="0"/>
              </a:rPr>
              <a:t> with awards that have outgoing subawards or subcontracts are required to complete </a:t>
            </a:r>
            <a:r>
              <a:rPr lang="en-US" sz="1600" dirty="0" err="1">
                <a:effectLst/>
                <a:latin typeface="Verdana" panose="020B0604030504040204" pitchFamily="34" charset="0"/>
                <a:ea typeface="Times New Roman" panose="02020603050405020304" pitchFamily="18" charset="0"/>
              </a:rPr>
              <a:t>BruinBuy</a:t>
            </a:r>
            <a:r>
              <a:rPr lang="en-US" sz="1600" dirty="0">
                <a:effectLst/>
                <a:latin typeface="Verdana" panose="020B0604030504040204" pitchFamily="34" charset="0"/>
                <a:ea typeface="Times New Roman" panose="02020603050405020304" pitchFamily="18" charset="0"/>
              </a:rPr>
              <a:t> </a:t>
            </a:r>
            <a:r>
              <a:rPr lang="en-US" sz="1600" i="1" dirty="0">
                <a:effectLst/>
                <a:latin typeface="Verdana" panose="020B0604030504040204" pitchFamily="34" charset="0"/>
                <a:ea typeface="Times New Roman" panose="02020603050405020304" pitchFamily="18" charset="0"/>
              </a:rPr>
              <a:t>Plus</a:t>
            </a:r>
            <a:r>
              <a:rPr lang="en-US" sz="1600" dirty="0">
                <a:effectLst/>
                <a:latin typeface="Verdana" panose="020B0604030504040204" pitchFamily="34" charset="0"/>
                <a:ea typeface="Times New Roman" panose="02020603050405020304" pitchFamily="18" charset="0"/>
              </a:rPr>
              <a:t> training.</a:t>
            </a:r>
          </a:p>
          <a:p>
            <a:pPr marL="342900" marR="0" lvl="0" indent="-342900">
              <a:lnSpc>
                <a:spcPct val="115000"/>
              </a:lnSpc>
              <a:spcBef>
                <a:spcPts val="0"/>
              </a:spcBef>
              <a:spcAft>
                <a:spcPts val="800"/>
              </a:spcAft>
              <a:buFont typeface="Symbol" panose="05050102010706020507" pitchFamily="18" charset="2"/>
              <a:buChar char=""/>
            </a:pPr>
            <a:endParaRPr lang="en-US" sz="1400" dirty="0">
              <a:effectLst/>
              <a:latin typeface="Verdana" panose="020B0604030504040204" pitchFamily="34" charset="0"/>
              <a:ea typeface="Times New Roman" panose="02020603050405020304" pitchFamily="18" charset="0"/>
            </a:endParaRPr>
          </a:p>
          <a:p>
            <a:pPr marL="342900" indent="-342900">
              <a:lnSpc>
                <a:spcPct val="115000"/>
              </a:lnSpc>
              <a:spcAft>
                <a:spcPts val="800"/>
              </a:spcAft>
              <a:buFont typeface="Symbol" panose="05050102010706020507" pitchFamily="18" charset="2"/>
              <a:buChar char=""/>
            </a:pPr>
            <a:r>
              <a:rPr lang="en-US" sz="1800" b="1" u="sng" dirty="0">
                <a:solidFill>
                  <a:srgbClr val="4471C4"/>
                </a:solidFill>
                <a:effectLst/>
                <a:latin typeface="Verdana" panose="020B0604030504040204" pitchFamily="34" charset="0"/>
                <a:ea typeface="Calibri" panose="020F0502020204030204" pitchFamily="34" charset="0"/>
                <a:hlinkClick r:id="rId3"/>
              </a:rPr>
              <a:t>Visit Bruin Learn</a:t>
            </a:r>
            <a:r>
              <a:rPr lang="en-US" sz="1800" b="1" dirty="0">
                <a:effectLst/>
                <a:latin typeface="Verdana" panose="020B0604030504040204" pitchFamily="34" charset="0"/>
                <a:ea typeface="Calibri" panose="020F0502020204030204" pitchFamily="34" charset="0"/>
              </a:rPr>
              <a:t> to complete your required </a:t>
            </a:r>
            <a:r>
              <a:rPr lang="en-US" sz="1800" b="1" dirty="0" err="1">
                <a:effectLst/>
                <a:latin typeface="Verdana" panose="020B0604030504040204" pitchFamily="34" charset="0"/>
                <a:ea typeface="Calibri" panose="020F0502020204030204" pitchFamily="34" charset="0"/>
              </a:rPr>
              <a:t>BruinBuy</a:t>
            </a:r>
            <a:r>
              <a:rPr lang="en-US" sz="1800" b="1" dirty="0">
                <a:effectLst/>
                <a:latin typeface="Verdana" panose="020B0604030504040204" pitchFamily="34" charset="0"/>
                <a:ea typeface="Calibri" panose="020F0502020204030204" pitchFamily="34" charset="0"/>
              </a:rPr>
              <a:t> </a:t>
            </a:r>
            <a:r>
              <a:rPr lang="en-US" sz="1800" b="1" i="1" dirty="0">
                <a:effectLst/>
                <a:latin typeface="Verdana" panose="020B0604030504040204" pitchFamily="34" charset="0"/>
                <a:ea typeface="Calibri" panose="020F0502020204030204" pitchFamily="34" charset="0"/>
              </a:rPr>
              <a:t>Plus</a:t>
            </a:r>
            <a:r>
              <a:rPr lang="en-US" sz="1800" b="1" dirty="0">
                <a:effectLst/>
                <a:latin typeface="Verdana" panose="020B0604030504040204" pitchFamily="34" charset="0"/>
                <a:ea typeface="Calibri" panose="020F0502020204030204" pitchFamily="34" charset="0"/>
              </a:rPr>
              <a:t> training by January 2, 2024. </a:t>
            </a:r>
            <a:endParaRPr lang="en-US" sz="1800" dirty="0">
              <a:effectLst/>
              <a:latin typeface="Calibri" panose="020F0502020204030204" pitchFamily="34" charset="0"/>
              <a:ea typeface="Calibri" panose="020F0502020204030204" pitchFamily="34" charset="0"/>
            </a:endParaRPr>
          </a:p>
          <a:p>
            <a:pPr marL="342900" marR="0" lvl="0" indent="-342900">
              <a:lnSpc>
                <a:spcPct val="115000"/>
              </a:lnSpc>
              <a:spcBef>
                <a:spcPts val="0"/>
              </a:spcBef>
              <a:spcAft>
                <a:spcPts val="800"/>
              </a:spcAft>
              <a:buFont typeface="Symbol" panose="05050102010706020507" pitchFamily="18" charset="2"/>
              <a:buChar char=""/>
            </a:pPr>
            <a:endParaRPr lang="en-US" sz="1400" dirty="0">
              <a:effectLst/>
              <a:latin typeface="Calibri" panose="020F0502020204030204" pitchFamily="34" charset="0"/>
              <a:ea typeface="Calibri" panose="020F0502020204030204" pitchFamily="34" charset="0"/>
            </a:endParaRPr>
          </a:p>
        </p:txBody>
      </p:sp>
      <p:pic>
        <p:nvPicPr>
          <p:cNvPr id="5" name="Picture 4">
            <a:extLst>
              <a:ext uri="{FF2B5EF4-FFF2-40B4-BE49-F238E27FC236}">
                <a16:creationId xmlns:a16="http://schemas.microsoft.com/office/drawing/2014/main" id="{89BEB85F-464B-3D9D-5AB3-084F90C3073E}"/>
              </a:ext>
            </a:extLst>
          </p:cNvPr>
          <p:cNvPicPr>
            <a:picLocks noChangeAspect="1"/>
          </p:cNvPicPr>
          <p:nvPr/>
        </p:nvPicPr>
        <p:blipFill>
          <a:blip r:embed="rId4"/>
          <a:stretch>
            <a:fillRect/>
          </a:stretch>
        </p:blipFill>
        <p:spPr>
          <a:xfrm>
            <a:off x="5630799" y="1308735"/>
            <a:ext cx="2790825" cy="3118195"/>
          </a:xfrm>
          <a:prstGeom prst="rect">
            <a:avLst/>
          </a:prstGeom>
        </p:spPr>
      </p:pic>
    </p:spTree>
    <p:extLst>
      <p:ext uri="{BB962C8B-B14F-4D97-AF65-F5344CB8AC3E}">
        <p14:creationId xmlns:p14="http://schemas.microsoft.com/office/powerpoint/2010/main" val="16263440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3BEC64-FEC2-0120-70B4-A7282ED0D86C}"/>
              </a:ext>
            </a:extLst>
          </p:cNvPr>
          <p:cNvSpPr>
            <a:spLocks noGrp="1"/>
          </p:cNvSpPr>
          <p:nvPr>
            <p:ph type="sldNum" idx="12"/>
          </p:nvPr>
        </p:nvSpPr>
        <p:spPr/>
        <p:txBody>
          <a:bodyPr/>
          <a:lstStyle/>
          <a:p>
            <a:fld id="{00000000-1234-1234-1234-123412341234}" type="slidenum">
              <a:rPr lang="en-US" smtClean="0"/>
              <a:pPr/>
              <a:t>18</a:t>
            </a:fld>
            <a:endParaRPr lang="en-US"/>
          </a:p>
        </p:txBody>
      </p:sp>
      <p:sp>
        <p:nvSpPr>
          <p:cNvPr id="3" name="Text Placeholder 2">
            <a:extLst>
              <a:ext uri="{FF2B5EF4-FFF2-40B4-BE49-F238E27FC236}">
                <a16:creationId xmlns:a16="http://schemas.microsoft.com/office/drawing/2014/main" id="{31337DBF-1503-3D3D-A6B6-D6117ED9DBA1}"/>
              </a:ext>
            </a:extLst>
          </p:cNvPr>
          <p:cNvSpPr>
            <a:spLocks noGrp="1"/>
          </p:cNvSpPr>
          <p:nvPr>
            <p:ph type="body" idx="1"/>
          </p:nvPr>
        </p:nvSpPr>
        <p:spPr>
          <a:xfrm>
            <a:off x="457200" y="1828800"/>
            <a:ext cx="4023360" cy="1826141"/>
          </a:xfrm>
        </p:spPr>
        <p:txBody>
          <a:bodyPr/>
          <a:lstStyle/>
          <a:p>
            <a:pPr marL="228600" indent="0"/>
            <a:r>
              <a:rPr lang="en-US" sz="2800" dirty="0">
                <a:solidFill>
                  <a:srgbClr val="022624"/>
                </a:solidFill>
              </a:rPr>
              <a:t>All Pcard purchases must be submitted to Valencia by Monday, December 11, 2023</a:t>
            </a:r>
          </a:p>
        </p:txBody>
      </p:sp>
      <p:pic>
        <p:nvPicPr>
          <p:cNvPr id="8" name="Picture Placeholder 7" descr="A close-up of several credit cards&#10;&#10;Description automatically generated">
            <a:extLst>
              <a:ext uri="{FF2B5EF4-FFF2-40B4-BE49-F238E27FC236}">
                <a16:creationId xmlns:a16="http://schemas.microsoft.com/office/drawing/2014/main" id="{0C3B7062-094C-987C-0AE1-F37CC98765EE}"/>
              </a:ext>
            </a:extLst>
          </p:cNvPr>
          <p:cNvPicPr>
            <a:picLocks noGrp="1" noChangeAspect="1"/>
          </p:cNvPicPr>
          <p:nvPr>
            <p:ph type="pic" idx="3"/>
          </p:nvPr>
        </p:nvPicPr>
        <p:blipFill>
          <a:blip r:embed="rId2">
            <a:extLst>
              <a:ext uri="{837473B0-CC2E-450A-ABE3-18F120FF3D39}">
                <a1611:picAttrSrcUrl xmlns:a1611="http://schemas.microsoft.com/office/drawing/2016/11/main" r:id="rId3"/>
              </a:ext>
            </a:extLst>
          </a:blip>
          <a:srcRect l="5986" r="5986"/>
          <a:stretch>
            <a:fillRect/>
          </a:stretch>
        </p:blipFill>
        <p:spPr/>
      </p:pic>
      <p:sp>
        <p:nvSpPr>
          <p:cNvPr id="6" name="Title 5">
            <a:extLst>
              <a:ext uri="{FF2B5EF4-FFF2-40B4-BE49-F238E27FC236}">
                <a16:creationId xmlns:a16="http://schemas.microsoft.com/office/drawing/2014/main" id="{363EB807-3705-6437-B981-A1C9ADCF84F9}"/>
              </a:ext>
            </a:extLst>
          </p:cNvPr>
          <p:cNvSpPr>
            <a:spLocks noGrp="1"/>
          </p:cNvSpPr>
          <p:nvPr>
            <p:ph type="title"/>
          </p:nvPr>
        </p:nvSpPr>
        <p:spPr/>
        <p:txBody>
          <a:bodyPr/>
          <a:lstStyle/>
          <a:p>
            <a:r>
              <a:rPr lang="en-US" dirty="0"/>
              <a:t>Pcard Purchases</a:t>
            </a:r>
          </a:p>
        </p:txBody>
      </p:sp>
    </p:spTree>
    <p:extLst>
      <p:ext uri="{BB962C8B-B14F-4D97-AF65-F5344CB8AC3E}">
        <p14:creationId xmlns:p14="http://schemas.microsoft.com/office/powerpoint/2010/main" val="22627472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4831307" y="2563971"/>
            <a:ext cx="4047517" cy="2116686"/>
          </a:xfrm>
          <a:prstGeom prst="rect">
            <a:avLst/>
          </a:prstGeom>
        </p:spPr>
      </p:pic>
      <p:sp>
        <p:nvSpPr>
          <p:cNvPr id="10" name="Isosceles Triangle 9"/>
          <p:cNvSpPr/>
          <p:nvPr/>
        </p:nvSpPr>
        <p:spPr>
          <a:xfrm rot="10800000">
            <a:off x="-7219664" y="450376"/>
            <a:ext cx="17414546" cy="4706772"/>
          </a:xfrm>
          <a:prstGeom prst="triangle">
            <a:avLst>
              <a:gd name="adj" fmla="val 58405"/>
            </a:avLst>
          </a:prstGeom>
          <a:solidFill>
            <a:schemeClr val="accent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Slide Number Placeholder 1"/>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800"/>
              <a:buFont typeface="Arial"/>
              <a:buNone/>
              <a:tabLst/>
              <a:defRPr/>
            </a:pPr>
            <a:fld id="{00000000-1234-1234-1234-123412341234}" type="slidenum">
              <a:rPr kumimoji="0" lang="en-US" sz="800" b="0" i="0" u="none" strike="noStrike" kern="0" cap="none" spc="0" normalizeH="0" baseline="0" noProof="0" smtClean="0">
                <a:ln>
                  <a:noFill/>
                </a:ln>
                <a:solidFill>
                  <a:srgbClr val="898989"/>
                </a:solidFill>
                <a:effectLst/>
                <a:uLnTx/>
                <a:uFillTx/>
                <a:latin typeface="Arial"/>
                <a:sym typeface="Helvetica Neue"/>
              </a:rPr>
              <a:pPr marL="0" marR="0" lvl="0" indent="0" algn="r" defTabSz="914400" rtl="0" eaLnBrk="1" fontAlgn="auto" latinLnBrk="0" hangingPunct="1">
                <a:lnSpc>
                  <a:spcPct val="100000"/>
                </a:lnSpc>
                <a:spcBef>
                  <a:spcPts val="0"/>
                </a:spcBef>
                <a:spcAft>
                  <a:spcPts val="0"/>
                </a:spcAft>
                <a:buClr>
                  <a:srgbClr val="000000"/>
                </a:buClr>
                <a:buSzPts val="800"/>
                <a:buFont typeface="Arial"/>
                <a:buNone/>
                <a:tabLst/>
                <a:defRPr/>
              </a:pPr>
              <a:t>19</a:t>
            </a:fld>
            <a:endParaRPr kumimoji="0" lang="en-US" sz="800" b="0" i="0" u="none" strike="noStrike" kern="0" cap="none" spc="0" normalizeH="0" baseline="0" noProof="0">
              <a:ln>
                <a:noFill/>
              </a:ln>
              <a:solidFill>
                <a:srgbClr val="898989"/>
              </a:solidFill>
              <a:effectLst/>
              <a:uLnTx/>
              <a:uFillTx/>
              <a:latin typeface="Arial"/>
              <a:sym typeface="Helvetica Neue"/>
            </a:endParaRPr>
          </a:p>
        </p:txBody>
      </p:sp>
      <p:sp>
        <p:nvSpPr>
          <p:cNvPr id="3" name="Text Placeholder 2"/>
          <p:cNvSpPr>
            <a:spLocks noGrp="1"/>
          </p:cNvSpPr>
          <p:nvPr>
            <p:ph type="body" idx="1"/>
          </p:nvPr>
        </p:nvSpPr>
        <p:spPr>
          <a:xfrm>
            <a:off x="630935" y="1238900"/>
            <a:ext cx="4650749" cy="2759894"/>
          </a:xfrm>
        </p:spPr>
        <p:txBody>
          <a:bodyPr/>
          <a:lstStyle/>
          <a:p>
            <a:pPr marL="0" indent="3175"/>
            <a:r>
              <a:rPr lang="en-US" sz="2000" dirty="0">
                <a:solidFill>
                  <a:schemeClr val="accent6"/>
                </a:solidFill>
              </a:rPr>
              <a:t>Helps UC invest in and enrich our local communities with jobs and economic stability</a:t>
            </a:r>
          </a:p>
          <a:p>
            <a:pPr marL="0" indent="3175"/>
            <a:r>
              <a:rPr lang="en-US" sz="2000" dirty="0">
                <a:solidFill>
                  <a:schemeClr val="accent6"/>
                </a:solidFill>
              </a:rPr>
              <a:t>UC procurements between $10,000 and $250,000 must be awarded to a certified small business (SB) whenever practicable</a:t>
            </a:r>
          </a:p>
          <a:p>
            <a:pPr marL="0" indent="3175"/>
            <a:endParaRPr lang="en-US" dirty="0">
              <a:solidFill>
                <a:schemeClr val="accent6"/>
              </a:solidFill>
            </a:endParaRPr>
          </a:p>
        </p:txBody>
      </p:sp>
      <p:sp>
        <p:nvSpPr>
          <p:cNvPr id="6" name="Title 5"/>
          <p:cNvSpPr>
            <a:spLocks noGrp="1"/>
          </p:cNvSpPr>
          <p:nvPr>
            <p:ph type="title"/>
          </p:nvPr>
        </p:nvSpPr>
        <p:spPr/>
        <p:txBody>
          <a:bodyPr/>
          <a:lstStyle/>
          <a:p>
            <a:r>
              <a:rPr lang="en-US" dirty="0">
                <a:solidFill>
                  <a:schemeClr val="accent6"/>
                </a:solidFill>
              </a:rPr>
              <a:t>Small Business First (SBF) Program</a:t>
            </a:r>
          </a:p>
        </p:txBody>
      </p:sp>
    </p:spTree>
    <p:extLst>
      <p:ext uri="{BB962C8B-B14F-4D97-AF65-F5344CB8AC3E}">
        <p14:creationId xmlns:p14="http://schemas.microsoft.com/office/powerpoint/2010/main" val="16071568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4092A4-DCF1-1348-9960-323D083968EE}"/>
              </a:ext>
            </a:extLst>
          </p:cNvPr>
          <p:cNvSpPr>
            <a:spLocks noGrp="1"/>
          </p:cNvSpPr>
          <p:nvPr>
            <p:ph type="sldNum" sz="quarter" idx="19"/>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6238B5B-F19C-E947-A0BC-87BD7983F871}" type="slidenum">
              <a:rPr kumimoji="0" lang="en-US" sz="800" b="0" i="0" u="none" strike="noStrike" kern="1200" cap="none" spc="0" normalizeH="0" baseline="0" noProof="0" smtClean="0">
                <a:ln>
                  <a:noFill/>
                </a:ln>
                <a:solidFill>
                  <a:srgbClr val="898989"/>
                </a:solidFill>
                <a:effectLst/>
                <a:uLnTx/>
                <a:uFillTx/>
                <a:latin typeface="Helvetica Regular"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a:t>
            </a:fld>
            <a:endParaRPr kumimoji="0" lang="en-US" sz="800" b="0" i="0" u="none" strike="noStrike" kern="1200" cap="none" spc="0" normalizeH="0" baseline="0" noProof="0" dirty="0">
              <a:ln>
                <a:noFill/>
              </a:ln>
              <a:solidFill>
                <a:srgbClr val="898989"/>
              </a:solidFill>
              <a:effectLst/>
              <a:uLnTx/>
              <a:uFillTx/>
              <a:latin typeface="Helvetica Regular" pitchFamily="2" charset="0"/>
              <a:ea typeface="+mn-ea"/>
              <a:cs typeface="+mn-cs"/>
            </a:endParaRPr>
          </a:p>
        </p:txBody>
      </p:sp>
      <p:sp>
        <p:nvSpPr>
          <p:cNvPr id="2" name="Title 1">
            <a:extLst>
              <a:ext uri="{FF2B5EF4-FFF2-40B4-BE49-F238E27FC236}">
                <a16:creationId xmlns:a16="http://schemas.microsoft.com/office/drawing/2014/main" id="{9999A3A3-B77B-9A49-9A57-95F35B12E1A1}"/>
              </a:ext>
            </a:extLst>
          </p:cNvPr>
          <p:cNvSpPr>
            <a:spLocks noGrp="1"/>
          </p:cNvSpPr>
          <p:nvPr>
            <p:ph type="title"/>
          </p:nvPr>
        </p:nvSpPr>
        <p:spPr/>
        <p:txBody>
          <a:bodyPr/>
          <a:lstStyle/>
          <a:p>
            <a:r>
              <a:rPr lang="en-US" dirty="0">
                <a:solidFill>
                  <a:schemeClr val="tx1">
                    <a:lumMod val="50000"/>
                  </a:schemeClr>
                </a:solidFill>
                <a:latin typeface="Arial" panose="020B0604020202020204" pitchFamily="34" charset="0"/>
                <a:cs typeface="Arial" panose="020B0604020202020204" pitchFamily="34" charset="0"/>
              </a:rPr>
              <a:t>Recently Submitted Proposals </a:t>
            </a:r>
            <a:r>
              <a:rPr lang="en-US" sz="1800" b="0" dirty="0">
                <a:solidFill>
                  <a:schemeClr val="tx1">
                    <a:lumMod val="50000"/>
                  </a:schemeClr>
                </a:solidFill>
              </a:rPr>
              <a:t>(since October)</a:t>
            </a:r>
            <a:endParaRPr lang="en-US" sz="1800" dirty="0">
              <a:solidFill>
                <a:schemeClr val="tx1">
                  <a:lumMod val="50000"/>
                </a:schemeClr>
              </a:solidFill>
            </a:endParaRPr>
          </a:p>
        </p:txBody>
      </p:sp>
      <p:graphicFrame>
        <p:nvGraphicFramePr>
          <p:cNvPr id="8" name="Table 7">
            <a:extLst>
              <a:ext uri="{FF2B5EF4-FFF2-40B4-BE49-F238E27FC236}">
                <a16:creationId xmlns:a16="http://schemas.microsoft.com/office/drawing/2014/main" id="{D09A853D-0469-694E-8DBB-33BC741187CA}"/>
              </a:ext>
            </a:extLst>
          </p:cNvPr>
          <p:cNvGraphicFramePr>
            <a:graphicFrameLocks noGrp="1"/>
          </p:cNvGraphicFramePr>
          <p:nvPr>
            <p:extLst>
              <p:ext uri="{D42A27DB-BD31-4B8C-83A1-F6EECF244321}">
                <p14:modId xmlns:p14="http://schemas.microsoft.com/office/powerpoint/2010/main" val="3520145193"/>
              </p:ext>
            </p:extLst>
          </p:nvPr>
        </p:nvGraphicFramePr>
        <p:xfrm>
          <a:off x="289711" y="1283818"/>
          <a:ext cx="8589113" cy="2598675"/>
        </p:xfrm>
        <a:graphic>
          <a:graphicData uri="http://schemas.openxmlformats.org/drawingml/2006/table">
            <a:tbl>
              <a:tblPr firstRow="1">
                <a:tableStyleId>{5C22544A-7EE6-4342-B048-85BDC9FD1C3A}</a:tableStyleId>
              </a:tblPr>
              <a:tblGrid>
                <a:gridCol w="912556">
                  <a:extLst>
                    <a:ext uri="{9D8B030D-6E8A-4147-A177-3AD203B41FA5}">
                      <a16:colId xmlns:a16="http://schemas.microsoft.com/office/drawing/2014/main" val="3764042023"/>
                    </a:ext>
                  </a:extLst>
                </a:gridCol>
                <a:gridCol w="4099716">
                  <a:extLst>
                    <a:ext uri="{9D8B030D-6E8A-4147-A177-3AD203B41FA5}">
                      <a16:colId xmlns:a16="http://schemas.microsoft.com/office/drawing/2014/main" val="2674146677"/>
                    </a:ext>
                  </a:extLst>
                </a:gridCol>
                <a:gridCol w="1552175">
                  <a:extLst>
                    <a:ext uri="{9D8B030D-6E8A-4147-A177-3AD203B41FA5}">
                      <a16:colId xmlns:a16="http://schemas.microsoft.com/office/drawing/2014/main" val="3006092247"/>
                    </a:ext>
                  </a:extLst>
                </a:gridCol>
                <a:gridCol w="1189175">
                  <a:extLst>
                    <a:ext uri="{9D8B030D-6E8A-4147-A177-3AD203B41FA5}">
                      <a16:colId xmlns:a16="http://schemas.microsoft.com/office/drawing/2014/main" val="175481784"/>
                    </a:ext>
                  </a:extLst>
                </a:gridCol>
                <a:gridCol w="835491">
                  <a:extLst>
                    <a:ext uri="{9D8B030D-6E8A-4147-A177-3AD203B41FA5}">
                      <a16:colId xmlns:a16="http://schemas.microsoft.com/office/drawing/2014/main" val="3869669175"/>
                    </a:ext>
                  </a:extLst>
                </a:gridCol>
              </a:tblGrid>
              <a:tr h="342182">
                <a:tc>
                  <a:txBody>
                    <a:bodyPr/>
                    <a:lstStyle/>
                    <a:p>
                      <a:pPr algn="l"/>
                      <a:r>
                        <a:rPr lang="en-US" sz="1000" b="1" i="0" dirty="0">
                          <a:latin typeface="Calibri" panose="020F0502020204030204" pitchFamily="34" charset="0"/>
                          <a:cs typeface="Calibri" panose="020F0502020204030204" pitchFamily="34" charset="0"/>
                        </a:rPr>
                        <a:t>PI</a:t>
                      </a:r>
                    </a:p>
                  </a:txBody>
                  <a:tcPr marL="45720" marR="4572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14669D"/>
                    </a:solidFill>
                  </a:tcPr>
                </a:tc>
                <a:tc>
                  <a:txBody>
                    <a:bodyPr/>
                    <a:lstStyle/>
                    <a:p>
                      <a:pPr algn="l"/>
                      <a:r>
                        <a:rPr lang="en-US" sz="1000" b="1" i="0" dirty="0">
                          <a:latin typeface="Calibri" panose="020F0502020204030204" pitchFamily="34" charset="0"/>
                          <a:cs typeface="Calibri" panose="020F0502020204030204" pitchFamily="34" charset="0"/>
                        </a:rPr>
                        <a:t>Title</a:t>
                      </a:r>
                    </a:p>
                  </a:txBody>
                  <a:tcPr marL="45720" marR="4572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14669D"/>
                    </a:solidFill>
                  </a:tcPr>
                </a:tc>
                <a:tc>
                  <a:txBody>
                    <a:bodyPr/>
                    <a:lstStyle/>
                    <a:p>
                      <a:pPr algn="l"/>
                      <a:r>
                        <a:rPr lang="en-US" sz="1000" b="1" i="0" dirty="0">
                          <a:latin typeface="Calibri" panose="020F0502020204030204" pitchFamily="34" charset="0"/>
                          <a:cs typeface="Calibri" panose="020F0502020204030204" pitchFamily="34" charset="0"/>
                        </a:rPr>
                        <a:t>Sponsor</a:t>
                      </a:r>
                    </a:p>
                  </a:txBody>
                  <a:tcPr marL="45720" marR="4572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14669D"/>
                    </a:solidFill>
                  </a:tcPr>
                </a:tc>
                <a:tc>
                  <a:txBody>
                    <a:bodyPr/>
                    <a:lstStyle/>
                    <a:p>
                      <a:pPr algn="l"/>
                      <a:r>
                        <a:rPr lang="en-US" sz="1000" b="1" i="0" dirty="0">
                          <a:latin typeface="Calibri" panose="020F0502020204030204" pitchFamily="34" charset="0"/>
                          <a:cs typeface="Calibri" panose="020F0502020204030204" pitchFamily="34" charset="0"/>
                        </a:rPr>
                        <a:t>Prime Sponsor</a:t>
                      </a:r>
                    </a:p>
                  </a:txBody>
                  <a:tcPr marL="45720" marR="4572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14669D"/>
                    </a:solidFill>
                  </a:tcPr>
                </a:tc>
                <a:tc>
                  <a:txBody>
                    <a:bodyPr/>
                    <a:lstStyle/>
                    <a:p>
                      <a:pPr algn="l"/>
                      <a:r>
                        <a:rPr lang="en-US" sz="1000" b="1" i="0" baseline="0" dirty="0">
                          <a:latin typeface="Calibri" panose="020F0502020204030204" pitchFamily="34" charset="0"/>
                          <a:cs typeface="Calibri" panose="020F0502020204030204" pitchFamily="34" charset="0"/>
                        </a:rPr>
                        <a:t>Type</a:t>
                      </a:r>
                      <a:endParaRPr lang="en-US" sz="1000" b="1" i="0" dirty="0">
                        <a:latin typeface="Calibri" panose="020F0502020204030204" pitchFamily="34" charset="0"/>
                        <a:cs typeface="Calibri" panose="020F0502020204030204" pitchFamily="34" charset="0"/>
                      </a:endParaRPr>
                    </a:p>
                  </a:txBody>
                  <a:tcPr marL="45720" marR="4572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14669D"/>
                    </a:solidFill>
                  </a:tcPr>
                </a:tc>
                <a:extLst>
                  <a:ext uri="{0D108BD9-81ED-4DB2-BD59-A6C34878D82A}">
                    <a16:rowId xmlns:a16="http://schemas.microsoft.com/office/drawing/2014/main" val="1160960130"/>
                  </a:ext>
                </a:extLst>
              </a:tr>
              <a:tr h="383529">
                <a:tc>
                  <a:txBody>
                    <a:bodyPr/>
                    <a:lstStyle/>
                    <a:p>
                      <a:pPr algn="l" fontAlgn="ctr"/>
                      <a:r>
                        <a:rPr lang="en-US" sz="900" b="0" i="0" u="none" strike="noStrike" dirty="0">
                          <a:solidFill>
                            <a:srgbClr val="000000"/>
                          </a:solidFill>
                          <a:effectLst/>
                          <a:latin typeface="Calibri" panose="020F0502020204030204" pitchFamily="34" charset="0"/>
                        </a:rPr>
                        <a:t>Li, Michael Jonathan</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900" b="0" i="0" u="none" strike="noStrike" kern="1200" baseline="0" dirty="0">
                          <a:solidFill>
                            <a:srgbClr val="022624"/>
                          </a:solidFill>
                          <a:latin typeface="Calibri" panose="020F0502020204030204" pitchFamily="34" charset="0"/>
                          <a:ea typeface="+mn-ea"/>
                          <a:cs typeface="Calibri" panose="020F0502020204030204" pitchFamily="34" charset="0"/>
                        </a:rPr>
                        <a:t>Mobile, AI-integrated contingency management for methamphetamine-using sexual minority men with HIV</a:t>
                      </a:r>
                      <a:endParaRPr lang="en-US" sz="900" b="0" i="0" u="none" strike="noStrike" dirty="0">
                        <a:solidFill>
                          <a:srgbClr val="022624"/>
                        </a:solidFill>
                        <a:effectLst/>
                        <a:latin typeface="Calibri" panose="020F0502020204030204" pitchFamily="34" charset="0"/>
                        <a:cs typeface="Calibri" panose="020F0502020204030204" pitchFamily="34" charset="0"/>
                      </a:endParaRP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900" b="0" i="0" u="none" strike="noStrike" dirty="0">
                          <a:solidFill>
                            <a:srgbClr val="000000"/>
                          </a:solidFill>
                          <a:effectLst/>
                          <a:latin typeface="Calibri" panose="020F0502020204030204" pitchFamily="34" charset="0"/>
                        </a:rPr>
                        <a:t>NIH-NIDA National Institute on Drug Abuse</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900" b="0" i="0" u="none" strike="noStrike">
                          <a:solidFill>
                            <a:srgbClr val="000000"/>
                          </a:solidFill>
                          <a:effectLst/>
                          <a:latin typeface="Calibri" panose="020F0502020204030204" pitchFamily="34" charset="0"/>
                        </a:rPr>
                        <a:t>-</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900" b="0" i="0" u="none" strike="noStrike">
                          <a:solidFill>
                            <a:srgbClr val="000000"/>
                          </a:solidFill>
                          <a:effectLst/>
                          <a:latin typeface="Calibri" panose="020F0502020204030204" pitchFamily="34" charset="0"/>
                        </a:rPr>
                        <a:t>New</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23736052"/>
                  </a:ext>
                </a:extLst>
              </a:tr>
              <a:tr h="319062">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en-US" sz="900" b="0" i="0" u="none" strike="noStrike" dirty="0">
                          <a:solidFill>
                            <a:srgbClr val="000000"/>
                          </a:solidFill>
                          <a:effectLst/>
                          <a:latin typeface="Calibri" panose="020F0502020204030204" pitchFamily="34" charset="0"/>
                        </a:rPr>
                        <a:t>Shoptaw, Steven J</a:t>
                      </a:r>
                    </a:p>
                    <a:p>
                      <a:pPr algn="l" fontAlgn="ctr"/>
                      <a:endParaRPr lang="en-US" sz="9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900" b="0" i="0" u="none" strike="noStrike" dirty="0">
                          <a:solidFill>
                            <a:srgbClr val="022624"/>
                          </a:solidFill>
                          <a:effectLst/>
                          <a:latin typeface="Calibri" panose="020F0502020204030204" pitchFamily="34" charset="0"/>
                          <a:cs typeface="Calibri" panose="020F0502020204030204" pitchFamily="34" charset="0"/>
                        </a:rPr>
                        <a:t>ED-Based Substance Navigation</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900" b="0" i="0" u="none" strike="noStrike" dirty="0">
                          <a:solidFill>
                            <a:srgbClr val="022624"/>
                          </a:solidFill>
                          <a:effectLst/>
                          <a:latin typeface="Calibri" panose="020F0502020204030204" pitchFamily="34" charset="0"/>
                          <a:cs typeface="Calibri" panose="020F0502020204030204" pitchFamily="34" charset="0"/>
                        </a:rPr>
                        <a:t>Public Health Institute</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900" kern="1200" dirty="0">
                          <a:solidFill>
                            <a:srgbClr val="022624"/>
                          </a:solidFill>
                          <a:effectLst/>
                          <a:latin typeface="Calibri" panose="020F0502020204030204" pitchFamily="34" charset="0"/>
                          <a:ea typeface="+mn-ea"/>
                          <a:cs typeface="Calibri" panose="020F0502020204030204" pitchFamily="34" charset="0"/>
                        </a:rPr>
                        <a:t>National Association of County and City Health Officials (NACCHO)</a:t>
                      </a:r>
                      <a:endParaRPr lang="en-US" sz="900" b="0" i="0" u="none" strike="noStrike" dirty="0">
                        <a:solidFill>
                          <a:srgbClr val="022624"/>
                        </a:solidFill>
                        <a:effectLst/>
                        <a:latin typeface="Calibri" panose="020F0502020204030204" pitchFamily="34" charset="0"/>
                        <a:cs typeface="Calibri" panose="020F0502020204030204" pitchFamily="34" charset="0"/>
                      </a:endParaRP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900" b="0" i="0" u="none" strike="noStrike" dirty="0">
                          <a:solidFill>
                            <a:srgbClr val="000000"/>
                          </a:solidFill>
                          <a:effectLst/>
                          <a:latin typeface="Calibri" panose="020F0502020204030204" pitchFamily="34" charset="0"/>
                        </a:rPr>
                        <a:t>New</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6273725"/>
                  </a:ext>
                </a:extLst>
              </a:tr>
              <a:tr h="319062">
                <a:tc>
                  <a:txBody>
                    <a:bodyPr/>
                    <a:lstStyle/>
                    <a:p>
                      <a:pPr algn="l" fontAlgn="ctr"/>
                      <a:r>
                        <a:rPr lang="en-US" sz="900" b="0" i="0" u="none" strike="noStrike" dirty="0">
                          <a:solidFill>
                            <a:srgbClr val="000000"/>
                          </a:solidFill>
                          <a:effectLst/>
                          <a:latin typeface="Calibri" panose="020F0502020204030204" pitchFamily="34" charset="0"/>
                        </a:rPr>
                        <a:t>Shoptaw, Steven J</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900" b="0" i="0" u="none" strike="noStrike" dirty="0">
                          <a:solidFill>
                            <a:srgbClr val="022624"/>
                          </a:solidFill>
                          <a:effectLst/>
                          <a:latin typeface="Calibri" panose="020F0502020204030204" pitchFamily="34" charset="0"/>
                          <a:cs typeface="Calibri" panose="020F0502020204030204" pitchFamily="34" charset="0"/>
                        </a:rPr>
                        <a:t>Racial Equity in Systems to Treat Opioid Use Disorder for Everyone (RESTORE)</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900" b="0" i="0" u="none" strike="noStrike" dirty="0">
                          <a:solidFill>
                            <a:srgbClr val="000000"/>
                          </a:solidFill>
                          <a:effectLst/>
                          <a:latin typeface="Calibri" panose="020F0502020204030204" pitchFamily="34" charset="0"/>
                        </a:rPr>
                        <a:t>SAN DIEGO STATE UNIVERSITY RESEARCH FOUNDATION</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900" b="0" i="0" u="none" strike="noStrike" dirty="0">
                          <a:solidFill>
                            <a:srgbClr val="000000"/>
                          </a:solidFill>
                          <a:effectLst/>
                          <a:latin typeface="Calibri" panose="020F0502020204030204" pitchFamily="34" charset="0"/>
                        </a:rPr>
                        <a:t>NIH-NIDA National Institute on Drug Abuse</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900" b="0" i="0" u="none" strike="noStrike" dirty="0">
                          <a:solidFill>
                            <a:srgbClr val="000000"/>
                          </a:solidFill>
                          <a:effectLst/>
                          <a:latin typeface="Calibri" panose="020F0502020204030204" pitchFamily="34" charset="0"/>
                        </a:rPr>
                        <a:t>New</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71655040"/>
                  </a:ext>
                </a:extLst>
              </a:tr>
              <a:tr h="288481">
                <a:tc>
                  <a:txBody>
                    <a:bodyPr/>
                    <a:lstStyle/>
                    <a:p>
                      <a:pPr algn="l" fontAlgn="ctr"/>
                      <a:r>
                        <a:rPr lang="en-US" sz="900" b="0" i="0" u="none" strike="noStrike">
                          <a:solidFill>
                            <a:srgbClr val="022624"/>
                          </a:solidFill>
                          <a:effectLst/>
                          <a:latin typeface="Calibri" panose="020F0502020204030204" pitchFamily="34" charset="0"/>
                          <a:cs typeface="Calibri" panose="020F0502020204030204" pitchFamily="34" charset="0"/>
                        </a:rPr>
                        <a:t>Gusoff, Geoffrey Michael</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900" b="0" i="0" u="none" strike="noStrike" kern="1200" baseline="0" dirty="0">
                          <a:solidFill>
                            <a:srgbClr val="022624"/>
                          </a:solidFill>
                          <a:latin typeface="Calibri" panose="020F0502020204030204" pitchFamily="34" charset="0"/>
                          <a:ea typeface="+mn-ea"/>
                          <a:cs typeface="Calibri" panose="020F0502020204030204" pitchFamily="34" charset="0"/>
                        </a:rPr>
                        <a:t>The Role of Home Care Cooperatives in Home Health Aide Turnover, Job Quality, and Care Quality</a:t>
                      </a:r>
                      <a:endParaRPr lang="en-US" sz="900" b="0" i="0" u="none" strike="noStrike" dirty="0">
                        <a:solidFill>
                          <a:srgbClr val="022624"/>
                        </a:solidFill>
                        <a:effectLst/>
                        <a:latin typeface="Calibri" panose="020F0502020204030204" pitchFamily="34" charset="0"/>
                        <a:cs typeface="Calibri" panose="020F0502020204030204" pitchFamily="34" charset="0"/>
                      </a:endParaRP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900" b="0" i="0" u="none" strike="noStrike">
                          <a:solidFill>
                            <a:srgbClr val="000000"/>
                          </a:solidFill>
                          <a:effectLst/>
                          <a:latin typeface="Calibri" panose="020F0502020204030204" pitchFamily="34" charset="0"/>
                        </a:rPr>
                        <a:t>NIH - National Institutes of Health</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900" b="0" i="0" u="none" strike="noStrike">
                          <a:solidFill>
                            <a:srgbClr val="000000"/>
                          </a:solidFill>
                          <a:effectLst/>
                          <a:latin typeface="Calibri" panose="020F0502020204030204" pitchFamily="34" charset="0"/>
                        </a:rPr>
                        <a:t>-</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900" b="0" i="0" u="none" strike="noStrike">
                          <a:solidFill>
                            <a:srgbClr val="000000"/>
                          </a:solidFill>
                          <a:effectLst/>
                          <a:latin typeface="Calibri" panose="020F0502020204030204" pitchFamily="34" charset="0"/>
                        </a:rPr>
                        <a:t>New</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45888484"/>
                  </a:ext>
                </a:extLst>
              </a:tr>
              <a:tr h="379727">
                <a:tc>
                  <a:txBody>
                    <a:bodyPr/>
                    <a:lstStyle/>
                    <a:p>
                      <a:pPr algn="l" fontAlgn="ctr"/>
                      <a:r>
                        <a:rPr lang="en-US" sz="900" b="0" i="0" u="none" strike="noStrike">
                          <a:solidFill>
                            <a:srgbClr val="000000"/>
                          </a:solidFill>
                          <a:effectLst/>
                          <a:latin typeface="Calibri" panose="020F0502020204030204" pitchFamily="34" charset="0"/>
                        </a:rPr>
                        <a:t>Gelberg, Lillian</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900" b="0" i="0" u="none" strike="noStrike" dirty="0">
                          <a:solidFill>
                            <a:srgbClr val="022624"/>
                          </a:solidFill>
                          <a:effectLst/>
                          <a:latin typeface="Calibri" panose="020F0502020204030204" pitchFamily="34" charset="0"/>
                          <a:cs typeface="Calibri" panose="020F0502020204030204" pitchFamily="34" charset="0"/>
                        </a:rPr>
                        <a:t>Extended intervention for tobacco use (EXIT) for people experiencing homelessness</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900" b="0" i="0" u="none" strike="noStrike" dirty="0">
                          <a:solidFill>
                            <a:srgbClr val="000000"/>
                          </a:solidFill>
                          <a:effectLst/>
                          <a:latin typeface="Calibri" panose="020F0502020204030204" pitchFamily="34" charset="0"/>
                        </a:rPr>
                        <a:t>UNIVERSITY OF SAN FRANCISCO</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900" b="0" i="0" u="none" strike="noStrike" dirty="0">
                          <a:solidFill>
                            <a:srgbClr val="000000"/>
                          </a:solidFill>
                          <a:effectLst/>
                          <a:latin typeface="Calibri" panose="020F0502020204030204" pitchFamily="34" charset="0"/>
                        </a:rPr>
                        <a:t>UC TOBACCO-RELATED DISEASE RESEARCH PROGRAM</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900" b="0" i="0" u="none" strike="noStrike">
                          <a:solidFill>
                            <a:srgbClr val="000000"/>
                          </a:solidFill>
                          <a:effectLst/>
                          <a:latin typeface="Calibri" panose="020F0502020204030204" pitchFamily="34" charset="0"/>
                        </a:rPr>
                        <a:t>Resubmission - New</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57837321"/>
                  </a:ext>
                </a:extLst>
              </a:tr>
              <a:tr h="423411">
                <a:tc>
                  <a:txBody>
                    <a:bodyPr/>
                    <a:lstStyle/>
                    <a:p>
                      <a:pPr algn="l" fontAlgn="ctr"/>
                      <a:r>
                        <a:rPr lang="en-US" sz="900" b="0" i="0" u="none" strike="noStrike">
                          <a:solidFill>
                            <a:srgbClr val="000000"/>
                          </a:solidFill>
                          <a:effectLst/>
                          <a:latin typeface="Calibri" panose="020F0502020204030204" pitchFamily="34" charset="0"/>
                        </a:rPr>
                        <a:t>Gelberg, Lillian</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900" b="0" i="0" u="none" strike="noStrike" dirty="0">
                          <a:solidFill>
                            <a:srgbClr val="022624"/>
                          </a:solidFill>
                          <a:effectLst/>
                          <a:latin typeface="Calibri" panose="020F0502020204030204" pitchFamily="34" charset="0"/>
                          <a:cs typeface="Calibri" panose="020F0502020204030204" pitchFamily="34" charset="0"/>
                        </a:rPr>
                        <a:t>Subthreshold Opioid Use Disorder Prevention (STOP) Trial (Year 4)</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900" b="0" i="0" u="none" strike="noStrike" dirty="0">
                          <a:solidFill>
                            <a:srgbClr val="000000"/>
                          </a:solidFill>
                          <a:effectLst/>
                          <a:latin typeface="Calibri" panose="020F0502020204030204" pitchFamily="34" charset="0"/>
                        </a:rPr>
                        <a:t>NEW YORK UNIVERSITY</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900" b="0" i="0" u="none" strike="noStrike" dirty="0">
                          <a:solidFill>
                            <a:srgbClr val="000000"/>
                          </a:solidFill>
                          <a:effectLst/>
                          <a:latin typeface="Calibri" panose="020F0502020204030204" pitchFamily="34" charset="0"/>
                        </a:rPr>
                        <a:t>NIH-NIDA National Institute on Drug Abuse</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900" b="0" i="0" u="none" strike="noStrike" dirty="0">
                          <a:solidFill>
                            <a:srgbClr val="000000"/>
                          </a:solidFill>
                          <a:effectLst/>
                          <a:latin typeface="Calibri" panose="020F0502020204030204" pitchFamily="34" charset="0"/>
                        </a:rPr>
                        <a:t>Modification/ Amendment</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32031225"/>
                  </a:ext>
                </a:extLst>
              </a:tr>
            </a:tbl>
          </a:graphicData>
        </a:graphic>
      </p:graphicFrame>
    </p:spTree>
    <p:extLst>
      <p:ext uri="{BB962C8B-B14F-4D97-AF65-F5344CB8AC3E}">
        <p14:creationId xmlns:p14="http://schemas.microsoft.com/office/powerpoint/2010/main" val="20132319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800"/>
              <a:buFont typeface="Arial"/>
              <a:buNone/>
              <a:tabLst/>
              <a:defRPr/>
            </a:pPr>
            <a:fld id="{00000000-1234-1234-1234-123412341234}" type="slidenum">
              <a:rPr kumimoji="0" lang="en-US" sz="800" b="0" i="0" u="none" strike="noStrike" kern="0" cap="none" spc="0" normalizeH="0" baseline="0" noProof="0" smtClean="0">
                <a:ln>
                  <a:noFill/>
                </a:ln>
                <a:solidFill>
                  <a:srgbClr val="898989"/>
                </a:solidFill>
                <a:effectLst/>
                <a:uLnTx/>
                <a:uFillTx/>
                <a:latin typeface="Arial"/>
                <a:sym typeface="Helvetica Neue"/>
              </a:rPr>
              <a:pPr marL="0" marR="0" lvl="0" indent="0" algn="r" defTabSz="914400" rtl="0" eaLnBrk="1" fontAlgn="auto" latinLnBrk="0" hangingPunct="1">
                <a:lnSpc>
                  <a:spcPct val="100000"/>
                </a:lnSpc>
                <a:spcBef>
                  <a:spcPts val="0"/>
                </a:spcBef>
                <a:spcAft>
                  <a:spcPts val="0"/>
                </a:spcAft>
                <a:buClr>
                  <a:srgbClr val="000000"/>
                </a:buClr>
                <a:buSzPts val="800"/>
                <a:buFont typeface="Arial"/>
                <a:buNone/>
                <a:tabLst/>
                <a:defRPr/>
              </a:pPr>
              <a:t>20</a:t>
            </a:fld>
            <a:endParaRPr kumimoji="0" lang="en-US" sz="800" b="0" i="0" u="none" strike="noStrike" kern="0" cap="none" spc="0" normalizeH="0" baseline="0" noProof="0">
              <a:ln>
                <a:noFill/>
              </a:ln>
              <a:solidFill>
                <a:srgbClr val="898989"/>
              </a:solidFill>
              <a:effectLst/>
              <a:uLnTx/>
              <a:uFillTx/>
              <a:latin typeface="Arial"/>
              <a:sym typeface="Helvetica Neue"/>
            </a:endParaRPr>
          </a:p>
        </p:txBody>
      </p:sp>
      <p:sp>
        <p:nvSpPr>
          <p:cNvPr id="3" name="Text Placeholder 2"/>
          <p:cNvSpPr>
            <a:spLocks noGrp="1"/>
          </p:cNvSpPr>
          <p:nvPr>
            <p:ph type="body" idx="1"/>
          </p:nvPr>
        </p:nvSpPr>
        <p:spPr/>
        <p:txBody>
          <a:bodyPr/>
          <a:lstStyle/>
          <a:p>
            <a:endParaRPr lang="en-US"/>
          </a:p>
        </p:txBody>
      </p:sp>
      <p:sp>
        <p:nvSpPr>
          <p:cNvPr id="4" name="Text Placeholder 3"/>
          <p:cNvSpPr>
            <a:spLocks noGrp="1"/>
          </p:cNvSpPr>
          <p:nvPr>
            <p:ph type="body" idx="2"/>
          </p:nvPr>
        </p:nvSpPr>
        <p:spPr/>
        <p:txBody>
          <a:bodyPr/>
          <a:lstStyle/>
          <a:p>
            <a:endParaRPr lang="en-US"/>
          </a:p>
        </p:txBody>
      </p:sp>
      <p:sp>
        <p:nvSpPr>
          <p:cNvPr id="6" name="Title 5"/>
          <p:cNvSpPr>
            <a:spLocks noGrp="1"/>
          </p:cNvSpPr>
          <p:nvPr>
            <p:ph type="title"/>
          </p:nvPr>
        </p:nvSpPr>
        <p:spPr/>
        <p:txBody>
          <a:bodyPr/>
          <a:lstStyle/>
          <a:p>
            <a:r>
              <a:rPr lang="en-US" dirty="0">
                <a:solidFill>
                  <a:schemeClr val="accent6"/>
                </a:solidFill>
              </a:rPr>
              <a:t>Small Business First (SBF) Program</a:t>
            </a:r>
            <a:endParaRPr lang="en-US" dirty="0"/>
          </a:p>
        </p:txBody>
      </p:sp>
      <p:pic>
        <p:nvPicPr>
          <p:cNvPr id="7" name="Picture 6"/>
          <p:cNvPicPr>
            <a:picLocks noChangeAspect="1"/>
          </p:cNvPicPr>
          <p:nvPr/>
        </p:nvPicPr>
        <p:blipFill rotWithShape="1">
          <a:blip r:embed="rId2"/>
          <a:srcRect t="13315"/>
          <a:stretch/>
        </p:blipFill>
        <p:spPr>
          <a:xfrm>
            <a:off x="284147" y="1310185"/>
            <a:ext cx="8366077" cy="3309889"/>
          </a:xfrm>
          <a:prstGeom prst="rect">
            <a:avLst/>
          </a:prstGeom>
        </p:spPr>
      </p:pic>
    </p:spTree>
    <p:extLst>
      <p:ext uri="{BB962C8B-B14F-4D97-AF65-F5344CB8AC3E}">
        <p14:creationId xmlns:p14="http://schemas.microsoft.com/office/powerpoint/2010/main" val="6481315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800"/>
              <a:buFont typeface="Arial"/>
              <a:buNone/>
              <a:tabLst/>
              <a:defRPr/>
            </a:pPr>
            <a:fld id="{00000000-1234-1234-1234-123412341234}" type="slidenum">
              <a:rPr kumimoji="0" lang="en-US" sz="800" b="0" i="0" u="none" strike="noStrike" kern="0" cap="none" spc="0" normalizeH="0" baseline="0" noProof="0" smtClean="0">
                <a:ln>
                  <a:noFill/>
                </a:ln>
                <a:solidFill>
                  <a:srgbClr val="898989"/>
                </a:solidFill>
                <a:effectLst/>
                <a:uLnTx/>
                <a:uFillTx/>
                <a:latin typeface="Arial"/>
                <a:sym typeface="Helvetica Neue"/>
              </a:rPr>
              <a:pPr marL="0" marR="0" lvl="0" indent="0" algn="r" defTabSz="914400" rtl="0" eaLnBrk="1" fontAlgn="auto" latinLnBrk="0" hangingPunct="1">
                <a:lnSpc>
                  <a:spcPct val="100000"/>
                </a:lnSpc>
                <a:spcBef>
                  <a:spcPts val="0"/>
                </a:spcBef>
                <a:spcAft>
                  <a:spcPts val="0"/>
                </a:spcAft>
                <a:buClr>
                  <a:srgbClr val="000000"/>
                </a:buClr>
                <a:buSzPts val="800"/>
                <a:buFont typeface="Arial"/>
                <a:buNone/>
                <a:tabLst/>
                <a:defRPr/>
              </a:pPr>
              <a:t>21</a:t>
            </a:fld>
            <a:endParaRPr kumimoji="0" lang="en-US" sz="800" b="0" i="0" u="none" strike="noStrike" kern="0" cap="none" spc="0" normalizeH="0" baseline="0" noProof="0">
              <a:ln>
                <a:noFill/>
              </a:ln>
              <a:solidFill>
                <a:srgbClr val="898989"/>
              </a:solidFill>
              <a:effectLst/>
              <a:uLnTx/>
              <a:uFillTx/>
              <a:latin typeface="Arial"/>
              <a:sym typeface="Helvetica Neue"/>
            </a:endParaRPr>
          </a:p>
        </p:txBody>
      </p:sp>
      <p:sp>
        <p:nvSpPr>
          <p:cNvPr id="6" name="Title 5"/>
          <p:cNvSpPr>
            <a:spLocks noGrp="1"/>
          </p:cNvSpPr>
          <p:nvPr>
            <p:ph type="title"/>
          </p:nvPr>
        </p:nvSpPr>
        <p:spPr/>
        <p:txBody>
          <a:bodyPr/>
          <a:lstStyle/>
          <a:p>
            <a:r>
              <a:rPr lang="en-US" dirty="0">
                <a:solidFill>
                  <a:schemeClr val="accent6"/>
                </a:solidFill>
              </a:rPr>
              <a:t>SBF Exemptions</a:t>
            </a:r>
            <a:endParaRPr lang="en-US" dirty="0"/>
          </a:p>
        </p:txBody>
      </p:sp>
      <p:pic>
        <p:nvPicPr>
          <p:cNvPr id="5" name="Picture 4"/>
          <p:cNvPicPr>
            <a:picLocks noChangeAspect="1"/>
          </p:cNvPicPr>
          <p:nvPr/>
        </p:nvPicPr>
        <p:blipFill rotWithShape="1">
          <a:blip r:embed="rId2"/>
          <a:srcRect t="12601" b="75401"/>
          <a:stretch/>
        </p:blipFill>
        <p:spPr>
          <a:xfrm>
            <a:off x="589786" y="1255095"/>
            <a:ext cx="7781545" cy="409433"/>
          </a:xfrm>
          <a:prstGeom prst="rect">
            <a:avLst/>
          </a:prstGeom>
        </p:spPr>
      </p:pic>
      <p:pic>
        <p:nvPicPr>
          <p:cNvPr id="9" name="Picture 8"/>
          <p:cNvPicPr>
            <a:picLocks noChangeAspect="1"/>
          </p:cNvPicPr>
          <p:nvPr/>
        </p:nvPicPr>
        <p:blipFill>
          <a:blip r:embed="rId3"/>
          <a:stretch>
            <a:fillRect/>
          </a:stretch>
        </p:blipFill>
        <p:spPr>
          <a:xfrm>
            <a:off x="236106" y="1664529"/>
            <a:ext cx="4499284" cy="1965776"/>
          </a:xfrm>
          <a:prstGeom prst="rect">
            <a:avLst/>
          </a:prstGeom>
        </p:spPr>
      </p:pic>
      <p:pic>
        <p:nvPicPr>
          <p:cNvPr id="8" name="Picture 7"/>
          <p:cNvPicPr>
            <a:picLocks noChangeAspect="1"/>
          </p:cNvPicPr>
          <p:nvPr/>
        </p:nvPicPr>
        <p:blipFill rotWithShape="1">
          <a:blip r:embed="rId2"/>
          <a:srcRect l="1667" t="29331"/>
          <a:stretch/>
        </p:blipFill>
        <p:spPr>
          <a:xfrm>
            <a:off x="3020923" y="3119754"/>
            <a:ext cx="5972951" cy="1882511"/>
          </a:xfrm>
          <a:prstGeom prst="rect">
            <a:avLst/>
          </a:prstGeom>
        </p:spPr>
      </p:pic>
    </p:spTree>
    <p:extLst>
      <p:ext uri="{BB962C8B-B14F-4D97-AF65-F5344CB8AC3E}">
        <p14:creationId xmlns:p14="http://schemas.microsoft.com/office/powerpoint/2010/main" val="24123058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565C3B6-2BC1-545E-7001-CA14FA2A3B22}"/>
              </a:ext>
            </a:extLst>
          </p:cNvPr>
          <p:cNvSpPr>
            <a:spLocks noGrp="1"/>
          </p:cNvSpPr>
          <p:nvPr>
            <p:ph type="sldNum" idx="12"/>
          </p:nvPr>
        </p:nvSpPr>
        <p:spPr/>
        <p:txBody>
          <a:bodyPr/>
          <a:lstStyle/>
          <a:p>
            <a:fld id="{00000000-1234-1234-1234-123412341234}" type="slidenum">
              <a:rPr lang="en-US" smtClean="0"/>
              <a:pPr/>
              <a:t>22</a:t>
            </a:fld>
            <a:endParaRPr lang="en-US"/>
          </a:p>
        </p:txBody>
      </p:sp>
      <p:sp>
        <p:nvSpPr>
          <p:cNvPr id="3" name="Text Placeholder 2">
            <a:extLst>
              <a:ext uri="{FF2B5EF4-FFF2-40B4-BE49-F238E27FC236}">
                <a16:creationId xmlns:a16="http://schemas.microsoft.com/office/drawing/2014/main" id="{F8CBCE66-431F-6A11-8405-EA7C0E1DAEEC}"/>
              </a:ext>
            </a:extLst>
          </p:cNvPr>
          <p:cNvSpPr>
            <a:spLocks noGrp="1"/>
          </p:cNvSpPr>
          <p:nvPr>
            <p:ph type="body" idx="1"/>
          </p:nvPr>
        </p:nvSpPr>
        <p:spPr>
          <a:xfrm>
            <a:off x="640078" y="1244600"/>
            <a:ext cx="4719322" cy="3344505"/>
          </a:xfrm>
        </p:spPr>
        <p:txBody>
          <a:bodyPr/>
          <a:lstStyle/>
          <a:p>
            <a:pPr marL="0" marR="0"/>
            <a:r>
              <a:rPr lang="en-US" sz="1700" dirty="0">
                <a:solidFill>
                  <a:srgbClr val="0E101A"/>
                </a:solidFill>
                <a:effectLst/>
                <a:latin typeface="Arial" panose="020B0604020202020204" pitchFamily="34" charset="0"/>
                <a:ea typeface="Calibri" panose="020F0502020204030204" pitchFamily="34" charset="0"/>
              </a:rPr>
              <a:t>Effective immediately, if you cannot find a Small Business Enterprise (SBE) or Disabled Veteran Business Enterprise (DVBE), </a:t>
            </a:r>
            <a:r>
              <a:rPr lang="en-US" sz="1700" b="1" dirty="0">
                <a:solidFill>
                  <a:srgbClr val="0E101A"/>
                </a:solidFill>
                <a:effectLst/>
                <a:latin typeface="Arial" panose="020B0604020202020204" pitchFamily="34" charset="0"/>
                <a:ea typeface="Calibri" panose="020F0502020204030204" pitchFamily="34" charset="0"/>
              </a:rPr>
              <a:t>before you send a waiver</a:t>
            </a:r>
            <a:r>
              <a:rPr lang="en-US" sz="1700" dirty="0">
                <a:solidFill>
                  <a:srgbClr val="0E101A"/>
                </a:solidFill>
                <a:effectLst/>
                <a:latin typeface="Arial" panose="020B0604020202020204" pitchFamily="34" charset="0"/>
                <a:ea typeface="Calibri" panose="020F0502020204030204" pitchFamily="34" charset="0"/>
              </a:rPr>
              <a:t> look for other accepted certified businesses in these categories:</a:t>
            </a:r>
            <a:endParaRPr lang="en-US" sz="1700" dirty="0">
              <a:effectLst/>
              <a:latin typeface="Calibri" panose="020F0502020204030204" pitchFamily="34" charset="0"/>
              <a:ea typeface="Calibri" panose="020F0502020204030204" pitchFamily="34" charset="0"/>
            </a:endParaRPr>
          </a:p>
          <a:p>
            <a:pPr marL="57150" marR="0" indent="-285750">
              <a:buFont typeface="Arial" panose="020B0604020202020204" pitchFamily="34" charset="0"/>
              <a:buChar char="•"/>
            </a:pPr>
            <a:r>
              <a:rPr lang="en-US" sz="1700" dirty="0">
                <a:solidFill>
                  <a:srgbClr val="0E101A"/>
                </a:solidFill>
                <a:effectLst/>
                <a:latin typeface="Arial" panose="020B0604020202020204" pitchFamily="34" charset="0"/>
                <a:ea typeface="Calibri" panose="020F0502020204030204" pitchFamily="34" charset="0"/>
              </a:rPr>
              <a:t> </a:t>
            </a:r>
            <a:r>
              <a:rPr lang="en-US" sz="1700" dirty="0">
                <a:solidFill>
                  <a:srgbClr val="0E101A"/>
                </a:solidFill>
                <a:effectLst/>
                <a:latin typeface="Arial" panose="020B0604020202020204" pitchFamily="34" charset="0"/>
                <a:ea typeface="Times New Roman" panose="02020603050405020304" pitchFamily="18" charset="0"/>
              </a:rPr>
              <a:t>Minority Business Enterprise (MBE)</a:t>
            </a:r>
            <a:endParaRPr lang="en-US" sz="1700" dirty="0">
              <a:solidFill>
                <a:srgbClr val="242424"/>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700" dirty="0">
                <a:solidFill>
                  <a:srgbClr val="0E101A"/>
                </a:solidFill>
                <a:effectLst/>
                <a:latin typeface="Arial" panose="020B0604020202020204" pitchFamily="34" charset="0"/>
                <a:ea typeface="Times New Roman" panose="02020603050405020304" pitchFamily="18" charset="0"/>
              </a:rPr>
              <a:t>Women Business Enterprise (WBE)</a:t>
            </a:r>
            <a:endParaRPr lang="en-US" sz="1700" dirty="0">
              <a:solidFill>
                <a:srgbClr val="0E101A"/>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700" dirty="0">
                <a:solidFill>
                  <a:srgbClr val="0E101A"/>
                </a:solidFill>
                <a:effectLst/>
                <a:latin typeface="Arial" panose="020B0604020202020204" pitchFamily="34" charset="0"/>
                <a:ea typeface="Times New Roman" panose="02020603050405020304" pitchFamily="18" charset="0"/>
              </a:rPr>
              <a:t>Veteran Business Enterprise</a:t>
            </a:r>
            <a:endParaRPr lang="en-US" sz="1700" dirty="0">
              <a:solidFill>
                <a:srgbClr val="0E101A"/>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700" dirty="0">
                <a:solidFill>
                  <a:srgbClr val="0E101A"/>
                </a:solidFill>
                <a:effectLst/>
                <a:latin typeface="Arial" panose="020B0604020202020204" pitchFamily="34" charset="0"/>
                <a:ea typeface="Times New Roman" panose="02020603050405020304" pitchFamily="18" charset="0"/>
              </a:rPr>
              <a:t>LGBT</a:t>
            </a:r>
            <a:endParaRPr lang="en-US" sz="1700" dirty="0">
              <a:solidFill>
                <a:srgbClr val="0E101A"/>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700" dirty="0">
                <a:solidFill>
                  <a:srgbClr val="0E101A"/>
                </a:solidFill>
                <a:effectLst/>
                <a:latin typeface="Arial" panose="020B0604020202020204" pitchFamily="34" charset="0"/>
                <a:ea typeface="Times New Roman" panose="02020603050405020304" pitchFamily="18" charset="0"/>
              </a:rPr>
              <a:t>American Indian Tribes</a:t>
            </a:r>
          </a:p>
          <a:p>
            <a:pPr marL="0" marR="0" lvl="0" indent="0">
              <a:spcBef>
                <a:spcPts val="0"/>
              </a:spcBef>
              <a:spcAft>
                <a:spcPts val="0"/>
              </a:spcAft>
              <a:buSzPts val="1000"/>
              <a:tabLst>
                <a:tab pos="457200" algn="l"/>
              </a:tabLst>
            </a:pPr>
            <a:endParaRPr lang="en-US" sz="1700" dirty="0">
              <a:solidFill>
                <a:srgbClr val="242424"/>
              </a:solidFill>
              <a:effectLst/>
              <a:latin typeface="Calibri" panose="020F0502020204030204" pitchFamily="34" charset="0"/>
              <a:ea typeface="Calibri" panose="020F0502020204030204" pitchFamily="34" charset="0"/>
            </a:endParaRPr>
          </a:p>
        </p:txBody>
      </p:sp>
      <p:pic>
        <p:nvPicPr>
          <p:cNvPr id="8" name="Picture Placeholder 7" descr="A hand holding a sign&#10;&#10;Description automatically generated">
            <a:extLst>
              <a:ext uri="{FF2B5EF4-FFF2-40B4-BE49-F238E27FC236}">
                <a16:creationId xmlns:a16="http://schemas.microsoft.com/office/drawing/2014/main" id="{7AB254BE-26C9-7827-5926-FE33A3172C32}"/>
              </a:ext>
            </a:extLst>
          </p:cNvPr>
          <p:cNvPicPr>
            <a:picLocks noGrp="1" noChangeAspect="1"/>
          </p:cNvPicPr>
          <p:nvPr>
            <p:ph type="pic" idx="3"/>
          </p:nvPr>
        </p:nvPicPr>
        <p:blipFill>
          <a:blip r:embed="rId2">
            <a:extLst>
              <a:ext uri="{837473B0-CC2E-450A-ABE3-18F120FF3D39}">
                <a1611:picAttrSrcUrl xmlns:a1611="http://schemas.microsoft.com/office/drawing/2016/11/main" r:id="rId3"/>
              </a:ext>
            </a:extLst>
          </a:blip>
          <a:srcRect l="9215" r="9215"/>
          <a:stretch>
            <a:fillRect/>
          </a:stretch>
        </p:blipFill>
        <p:spPr>
          <a:xfrm>
            <a:off x="5491912" y="1463040"/>
            <a:ext cx="2920566" cy="2309285"/>
          </a:xfrm>
        </p:spPr>
      </p:pic>
      <p:sp>
        <p:nvSpPr>
          <p:cNvPr id="6" name="Title 5">
            <a:extLst>
              <a:ext uri="{FF2B5EF4-FFF2-40B4-BE49-F238E27FC236}">
                <a16:creationId xmlns:a16="http://schemas.microsoft.com/office/drawing/2014/main" id="{5317C2B1-94E4-A555-E9BE-6BDCA3596470}"/>
              </a:ext>
            </a:extLst>
          </p:cNvPr>
          <p:cNvSpPr>
            <a:spLocks noGrp="1"/>
          </p:cNvSpPr>
          <p:nvPr>
            <p:ph type="title"/>
          </p:nvPr>
        </p:nvSpPr>
        <p:spPr/>
        <p:txBody>
          <a:bodyPr/>
          <a:lstStyle/>
          <a:p>
            <a:r>
              <a:rPr lang="en-US" dirty="0">
                <a:solidFill>
                  <a:srgbClr val="022624"/>
                </a:solidFill>
              </a:rPr>
              <a:t>Before you seek a waiver…</a:t>
            </a:r>
          </a:p>
        </p:txBody>
      </p:sp>
      <p:sp>
        <p:nvSpPr>
          <p:cNvPr id="10" name="TextBox 9">
            <a:extLst>
              <a:ext uri="{FF2B5EF4-FFF2-40B4-BE49-F238E27FC236}">
                <a16:creationId xmlns:a16="http://schemas.microsoft.com/office/drawing/2014/main" id="{A92316A4-8A1E-9F21-C9CD-8CE2FA0FFDC1}"/>
              </a:ext>
            </a:extLst>
          </p:cNvPr>
          <p:cNvSpPr txBox="1"/>
          <p:nvPr/>
        </p:nvSpPr>
        <p:spPr>
          <a:xfrm>
            <a:off x="670990" y="4125893"/>
            <a:ext cx="7863844" cy="523220"/>
          </a:xfrm>
          <a:prstGeom prst="rect">
            <a:avLst/>
          </a:prstGeom>
          <a:noFill/>
        </p:spPr>
        <p:txBody>
          <a:bodyPr wrap="square">
            <a:spAutoFit/>
          </a:bodyPr>
          <a:lstStyle/>
          <a:p>
            <a:pPr marL="0" marR="0"/>
            <a:r>
              <a:rPr lang="en-US" sz="1400" dirty="0">
                <a:solidFill>
                  <a:schemeClr val="tx1"/>
                </a:solidFill>
                <a:effectLst/>
                <a:latin typeface="Arial" panose="020B0604020202020204" pitchFamily="34" charset="0"/>
                <a:ea typeface="Calibri" panose="020F0502020204030204" pitchFamily="34" charset="0"/>
              </a:rPr>
              <a:t>These certifications, together with SBE and DVBE, will be accepted into the Small Business First program. </a:t>
            </a:r>
            <a:r>
              <a:rPr lang="en-US" sz="1400" dirty="0">
                <a:solidFill>
                  <a:srgbClr val="FF0000"/>
                </a:solidFill>
                <a:effectLst/>
                <a:latin typeface="Arial" panose="020B0604020202020204" pitchFamily="34" charset="0"/>
                <a:ea typeface="Calibri" panose="020F0502020204030204" pitchFamily="34" charset="0"/>
              </a:rPr>
              <a:t>Buyers who still send waivers will be asked to go through rigorous training.</a:t>
            </a:r>
            <a:endParaRPr lang="en-US" sz="1200" dirty="0">
              <a:solidFill>
                <a:srgbClr val="FF0000"/>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8620550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800"/>
              <a:buFont typeface="Arial"/>
              <a:buNone/>
              <a:tabLst/>
              <a:defRPr/>
            </a:pPr>
            <a:fld id="{00000000-1234-1234-1234-123412341234}" type="slidenum">
              <a:rPr kumimoji="0" lang="en-US" sz="800" b="0" i="0" u="none" strike="noStrike" kern="0" cap="none" spc="0" normalizeH="0" baseline="0" noProof="0" smtClean="0">
                <a:ln>
                  <a:noFill/>
                </a:ln>
                <a:solidFill>
                  <a:srgbClr val="898989"/>
                </a:solidFill>
                <a:effectLst/>
                <a:uLnTx/>
                <a:uFillTx/>
                <a:latin typeface="Arial"/>
                <a:sym typeface="Helvetica Neue"/>
              </a:rPr>
              <a:pPr marL="0" marR="0" lvl="0" indent="0" algn="r" defTabSz="914400" rtl="0" eaLnBrk="1" fontAlgn="auto" latinLnBrk="0" hangingPunct="1">
                <a:lnSpc>
                  <a:spcPct val="100000"/>
                </a:lnSpc>
                <a:spcBef>
                  <a:spcPts val="0"/>
                </a:spcBef>
                <a:spcAft>
                  <a:spcPts val="0"/>
                </a:spcAft>
                <a:buClr>
                  <a:srgbClr val="000000"/>
                </a:buClr>
                <a:buSzPts val="800"/>
                <a:buFont typeface="Arial"/>
                <a:buNone/>
                <a:tabLst/>
                <a:defRPr/>
              </a:pPr>
              <a:t>23</a:t>
            </a:fld>
            <a:endParaRPr kumimoji="0" lang="en-US" sz="800" b="0" i="0" u="none" strike="noStrike" kern="0" cap="none" spc="0" normalizeH="0" baseline="0" noProof="0">
              <a:ln>
                <a:noFill/>
              </a:ln>
              <a:solidFill>
                <a:srgbClr val="898989"/>
              </a:solidFill>
              <a:effectLst/>
              <a:uLnTx/>
              <a:uFillTx/>
              <a:latin typeface="Arial"/>
              <a:sym typeface="Helvetica Neue"/>
            </a:endParaRPr>
          </a:p>
        </p:txBody>
      </p:sp>
      <p:sp>
        <p:nvSpPr>
          <p:cNvPr id="6" name="Title 5"/>
          <p:cNvSpPr>
            <a:spLocks noGrp="1"/>
          </p:cNvSpPr>
          <p:nvPr>
            <p:ph type="title"/>
          </p:nvPr>
        </p:nvSpPr>
        <p:spPr/>
        <p:txBody>
          <a:bodyPr/>
          <a:lstStyle/>
          <a:p>
            <a:r>
              <a:rPr lang="en-US" dirty="0">
                <a:solidFill>
                  <a:schemeClr val="accent6"/>
                </a:solidFill>
              </a:rPr>
              <a:t>Finding a Certified Small Business</a:t>
            </a:r>
            <a:endParaRPr lang="en-US" dirty="0"/>
          </a:p>
        </p:txBody>
      </p:sp>
      <p:sp>
        <p:nvSpPr>
          <p:cNvPr id="3" name="Rectangle 2"/>
          <p:cNvSpPr/>
          <p:nvPr/>
        </p:nvSpPr>
        <p:spPr>
          <a:xfrm>
            <a:off x="640079" y="1241702"/>
            <a:ext cx="502894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Go to: </a:t>
            </a:r>
            <a:r>
              <a:rPr kumimoji="0" lang="en-US" sz="1400" b="0" i="0" u="none" strike="noStrike" kern="0" cap="none" spc="0" normalizeH="0" baseline="0" noProof="0" dirty="0">
                <a:ln>
                  <a:noFill/>
                </a:ln>
                <a:solidFill>
                  <a:srgbClr val="000000"/>
                </a:solidFill>
                <a:effectLst/>
                <a:uLnTx/>
                <a:uFillTx/>
                <a:latin typeface="Arial"/>
                <a:cs typeface="Arial"/>
                <a:sym typeface="Arial"/>
                <a:hlinkClick r:id="rId2"/>
              </a:rPr>
              <a:t>https://purchasing.ucla.edu/small-business-databases</a:t>
            </a:r>
            <a:r>
              <a:rPr kumimoji="0" lang="en-US" sz="1400" b="0" i="0" u="none" strike="noStrike" kern="0" cap="none" spc="0" normalizeH="0" baseline="0" noProof="0" dirty="0">
                <a:ln>
                  <a:noFill/>
                </a:ln>
                <a:solidFill>
                  <a:srgbClr val="000000"/>
                </a:solidFill>
                <a:effectLst/>
                <a:uLnTx/>
                <a:uFillTx/>
                <a:latin typeface="Arial"/>
                <a:cs typeface="Arial"/>
                <a:sym typeface="Arial"/>
              </a:rPr>
              <a:t> </a:t>
            </a:r>
          </a:p>
        </p:txBody>
      </p:sp>
      <p:pic>
        <p:nvPicPr>
          <p:cNvPr id="4" name="Picture 3"/>
          <p:cNvPicPr>
            <a:picLocks noChangeAspect="1"/>
          </p:cNvPicPr>
          <p:nvPr/>
        </p:nvPicPr>
        <p:blipFill>
          <a:blip r:embed="rId3"/>
          <a:stretch>
            <a:fillRect/>
          </a:stretch>
        </p:blipFill>
        <p:spPr>
          <a:xfrm>
            <a:off x="1096899" y="1590423"/>
            <a:ext cx="7553325" cy="3057525"/>
          </a:xfrm>
          <a:prstGeom prst="rect">
            <a:avLst/>
          </a:prstGeom>
        </p:spPr>
      </p:pic>
      <p:grpSp>
        <p:nvGrpSpPr>
          <p:cNvPr id="11" name="Group 10"/>
          <p:cNvGrpSpPr/>
          <p:nvPr/>
        </p:nvGrpSpPr>
        <p:grpSpPr>
          <a:xfrm>
            <a:off x="5669020" y="2251881"/>
            <a:ext cx="3424857" cy="2862345"/>
            <a:chOff x="5603631" y="1791254"/>
            <a:chExt cx="3334921" cy="3146507"/>
          </a:xfrm>
        </p:grpSpPr>
        <p:pic>
          <p:nvPicPr>
            <p:cNvPr id="12" name="Picture 11" descr="Post It Note Memo · Free image on Pixabay"/>
            <p:cNvPicPr>
              <a:picLocks noChangeAspect="1"/>
            </p:cNvPicPr>
            <p:nvPr/>
          </p:nvPicPr>
          <p:blipFill rotWithShape="1">
            <a:blip r:embed="rId4">
              <a:extLst>
                <a:ext uri="{28A0092B-C50C-407E-A947-70E740481C1C}">
                  <a14:useLocalDpi xmlns:a14="http://schemas.microsoft.com/office/drawing/2010/main" val="0"/>
                </a:ext>
              </a:extLst>
            </a:blip>
            <a:srcRect l="13684" t="4927" r="13271" b="5862"/>
            <a:stretch/>
          </p:blipFill>
          <p:spPr>
            <a:xfrm>
              <a:off x="5603631" y="1791254"/>
              <a:ext cx="3334921" cy="3146507"/>
            </a:xfrm>
            <a:prstGeom prst="rect">
              <a:avLst/>
            </a:prstGeom>
          </p:spPr>
        </p:pic>
        <p:sp>
          <p:nvSpPr>
            <p:cNvPr id="13" name="TextBox 12"/>
            <p:cNvSpPr txBox="1"/>
            <p:nvPr/>
          </p:nvSpPr>
          <p:spPr>
            <a:xfrm rot="20903898">
              <a:off x="5998497" y="2460886"/>
              <a:ext cx="2685867" cy="16239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333333"/>
                  </a:solidFill>
                  <a:effectLst/>
                  <a:uLnTx/>
                  <a:uFillTx/>
                  <a:latin typeface="Ink Free" panose="03080402000500000000" pitchFamily="66" charset="0"/>
                  <a:cs typeface="Arial"/>
                  <a:sym typeface="Arial"/>
                </a:rPr>
                <a:t>If you are not able to find a Certified Small Business you must complete a </a:t>
              </a:r>
              <a:r>
                <a:rPr kumimoji="0" lang="en-US" sz="1800" b="0" i="0" u="none" strike="noStrike" kern="0" cap="none" spc="0" normalizeH="0" baseline="0" noProof="0" dirty="0">
                  <a:ln>
                    <a:noFill/>
                  </a:ln>
                  <a:solidFill>
                    <a:srgbClr val="333333"/>
                  </a:solidFill>
                  <a:effectLst/>
                  <a:uLnTx/>
                  <a:uFillTx/>
                  <a:latin typeface="Ink Free" panose="03080402000500000000" pitchFamily="66" charset="0"/>
                  <a:cs typeface="Arial"/>
                  <a:sym typeface="Arial"/>
                  <a:hlinkClick r:id="rId5"/>
                </a:rPr>
                <a:t>SBF Waiver </a:t>
              </a:r>
              <a:r>
                <a:rPr kumimoji="0" lang="en-US" sz="1800" b="0" i="0" u="none" strike="noStrike" kern="0" cap="none" spc="0" normalizeH="0" baseline="0" noProof="0" dirty="0">
                  <a:ln>
                    <a:noFill/>
                  </a:ln>
                  <a:solidFill>
                    <a:srgbClr val="333333"/>
                  </a:solidFill>
                  <a:effectLst/>
                  <a:uLnTx/>
                  <a:uFillTx/>
                  <a:latin typeface="Ink Free" panose="03080402000500000000" pitchFamily="66" charset="0"/>
                  <a:cs typeface="Arial"/>
                  <a:sym typeface="Arial"/>
                </a:rPr>
                <a:t>and attach the Waiver to your requisition.</a:t>
              </a:r>
              <a:endParaRPr kumimoji="0" lang="en-US" sz="1800" b="0" i="0" u="none" strike="noStrike" kern="0" cap="none" spc="0" normalizeH="0" baseline="0" noProof="0" dirty="0">
                <a:ln>
                  <a:noFill/>
                </a:ln>
                <a:solidFill>
                  <a:srgbClr val="000000"/>
                </a:solidFill>
                <a:effectLst/>
                <a:uLnTx/>
                <a:uFillTx/>
                <a:latin typeface="Ink Free" panose="03080402000500000000" pitchFamily="66" charset="0"/>
                <a:cs typeface="Arial"/>
                <a:sym typeface="Arial"/>
              </a:endParaRPr>
            </a:p>
          </p:txBody>
        </p:sp>
      </p:grpSp>
    </p:spTree>
    <p:extLst>
      <p:ext uri="{BB962C8B-B14F-4D97-AF65-F5344CB8AC3E}">
        <p14:creationId xmlns:p14="http://schemas.microsoft.com/office/powerpoint/2010/main" val="2370003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800"/>
              <a:buFont typeface="Arial"/>
              <a:buNone/>
              <a:tabLst/>
              <a:defRPr/>
            </a:pPr>
            <a:fld id="{00000000-1234-1234-1234-123412341234}" type="slidenum">
              <a:rPr kumimoji="0" lang="en-US" sz="800" b="0" i="0" u="none" strike="noStrike" kern="0" cap="none" spc="0" normalizeH="0" baseline="0" noProof="0" smtClean="0">
                <a:ln>
                  <a:noFill/>
                </a:ln>
                <a:solidFill>
                  <a:srgbClr val="898989"/>
                </a:solidFill>
                <a:effectLst/>
                <a:uLnTx/>
                <a:uFillTx/>
                <a:latin typeface="Arial"/>
                <a:sym typeface="Helvetica Neue"/>
              </a:rPr>
              <a:pPr marL="0" marR="0" lvl="0" indent="0" algn="r" defTabSz="914400" rtl="0" eaLnBrk="1" fontAlgn="auto" latinLnBrk="0" hangingPunct="1">
                <a:lnSpc>
                  <a:spcPct val="100000"/>
                </a:lnSpc>
                <a:spcBef>
                  <a:spcPts val="0"/>
                </a:spcBef>
                <a:spcAft>
                  <a:spcPts val="0"/>
                </a:spcAft>
                <a:buClr>
                  <a:srgbClr val="000000"/>
                </a:buClr>
                <a:buSzPts val="800"/>
                <a:buFont typeface="Arial"/>
                <a:buNone/>
                <a:tabLst/>
                <a:defRPr/>
              </a:pPr>
              <a:t>24</a:t>
            </a:fld>
            <a:endParaRPr kumimoji="0" lang="en-US" sz="800" b="0" i="0" u="none" strike="noStrike" kern="0" cap="none" spc="0" normalizeH="0" baseline="0" noProof="0">
              <a:ln>
                <a:noFill/>
              </a:ln>
              <a:solidFill>
                <a:srgbClr val="898989"/>
              </a:solidFill>
              <a:effectLst/>
              <a:uLnTx/>
              <a:uFillTx/>
              <a:latin typeface="Arial"/>
              <a:sym typeface="Helvetica Neue"/>
            </a:endParaRPr>
          </a:p>
        </p:txBody>
      </p:sp>
      <p:sp>
        <p:nvSpPr>
          <p:cNvPr id="6" name="Title 5"/>
          <p:cNvSpPr>
            <a:spLocks noGrp="1"/>
          </p:cNvSpPr>
          <p:nvPr>
            <p:ph type="title"/>
          </p:nvPr>
        </p:nvSpPr>
        <p:spPr/>
        <p:txBody>
          <a:bodyPr/>
          <a:lstStyle/>
          <a:p>
            <a:r>
              <a:rPr lang="en-US" dirty="0">
                <a:solidFill>
                  <a:schemeClr val="accent6"/>
                </a:solidFill>
              </a:rPr>
              <a:t>Paying a Certified Small Business</a:t>
            </a:r>
            <a:endParaRPr lang="en-US" dirty="0"/>
          </a:p>
        </p:txBody>
      </p:sp>
      <p:sp>
        <p:nvSpPr>
          <p:cNvPr id="3" name="Rectangle 2"/>
          <p:cNvSpPr/>
          <p:nvPr/>
        </p:nvSpPr>
        <p:spPr>
          <a:xfrm>
            <a:off x="640079" y="1241702"/>
            <a:ext cx="7781545" cy="178510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Complete the Purchase Request Form as usual</a:t>
            </a:r>
          </a:p>
          <a:p>
            <a:pPr marL="0" marR="0" lvl="0" indent="0" algn="l" defTabSz="914400" rtl="0" eaLnBrk="1" fontAlgn="auto" latinLnBrk="0" hangingPunct="1">
              <a:lnSpc>
                <a:spcPct val="100000"/>
              </a:lnSpc>
              <a:spcBef>
                <a:spcPts val="0"/>
              </a:spcBef>
              <a:spcAft>
                <a:spcPts val="600"/>
              </a:spcAft>
              <a:buClr>
                <a:srgbClr val="000000"/>
              </a:buClr>
              <a:buSzTx/>
              <a:buFont typeface="Arial"/>
              <a:buNone/>
              <a:tabLst/>
              <a:defRPr/>
            </a:pPr>
            <a:endParaRPr kumimoji="0" lang="en-US" sz="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60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Attach the following:</a:t>
            </a:r>
          </a:p>
          <a:p>
            <a:pPr marL="285750" marR="0" lvl="0" indent="-2857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Quote </a:t>
            </a:r>
          </a:p>
          <a:p>
            <a:pPr marL="285750" marR="0" lvl="0" indent="-2857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Screenshot from database showing certification for chosen SB</a:t>
            </a:r>
          </a:p>
        </p:txBody>
      </p:sp>
      <p:sp>
        <p:nvSpPr>
          <p:cNvPr id="9" name="Rectangle 8"/>
          <p:cNvSpPr/>
          <p:nvPr/>
        </p:nvSpPr>
        <p:spPr>
          <a:xfrm>
            <a:off x="640079" y="2977243"/>
            <a:ext cx="7781545" cy="155427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
                <a:srgbClr val="000000"/>
              </a:buClr>
              <a:buSzTx/>
              <a:buFont typeface="Arial"/>
              <a:buNone/>
              <a:tabLst/>
              <a:defRPr/>
            </a:pPr>
            <a:endParaRPr kumimoji="0" lang="en-US" sz="20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60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If you were unable to utilize a Small Business, you must attach:</a:t>
            </a:r>
          </a:p>
          <a:p>
            <a:pPr marL="285750" marR="0" lvl="0" indent="-2857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Waiver </a:t>
            </a:r>
          </a:p>
          <a:p>
            <a:pPr marL="285750" marR="0" lvl="0" indent="-2857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Supporting documents</a:t>
            </a:r>
          </a:p>
        </p:txBody>
      </p:sp>
      <p:pic>
        <p:nvPicPr>
          <p:cNvPr id="5" name="Picture 4"/>
          <p:cNvPicPr>
            <a:picLocks noChangeAspect="1"/>
          </p:cNvPicPr>
          <p:nvPr/>
        </p:nvPicPr>
        <p:blipFill>
          <a:blip r:embed="rId2"/>
          <a:stretch>
            <a:fillRect/>
          </a:stretch>
        </p:blipFill>
        <p:spPr>
          <a:xfrm>
            <a:off x="4090856" y="5486400"/>
            <a:ext cx="4321623" cy="2478818"/>
          </a:xfrm>
          <a:prstGeom prst="rect">
            <a:avLst/>
          </a:prstGeom>
        </p:spPr>
      </p:pic>
    </p:spTree>
    <p:extLst>
      <p:ext uri="{BB962C8B-B14F-4D97-AF65-F5344CB8AC3E}">
        <p14:creationId xmlns:p14="http://schemas.microsoft.com/office/powerpoint/2010/main" val="856314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0.06111 -0.03364 L 0.06858 -0.55155 " pathEditMode="relative" rAng="0" ptsTypes="AA">
                                      <p:cBhvr>
                                        <p:cTn id="10" dur="2000" fill="hold"/>
                                        <p:tgtEl>
                                          <p:spTgt spid="5"/>
                                        </p:tgtEl>
                                        <p:attrNameLst>
                                          <p:attrName>ppt_x</p:attrName>
                                          <p:attrName>ppt_y</p:attrName>
                                        </p:attrNameLst>
                                      </p:cBhvr>
                                      <p:rCtr x="365" y="-2589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9"/>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800"/>
              <a:buFont typeface="Arial"/>
              <a:buNone/>
              <a:tabLst/>
              <a:defRPr/>
            </a:pPr>
            <a:fld id="{00000000-1234-1234-1234-123412341234}" type="slidenum">
              <a:rPr kumimoji="0" lang="en-US" sz="800" b="0" i="0" u="none" strike="noStrike" kern="0" cap="none" spc="0" normalizeH="0" baseline="0" noProof="0">
                <a:ln>
                  <a:noFill/>
                </a:ln>
                <a:solidFill>
                  <a:srgbClr val="898989"/>
                </a:solidFill>
                <a:effectLst/>
                <a:uLnTx/>
                <a:uFillTx/>
                <a:latin typeface="Arial"/>
                <a:sym typeface="Helvetica Neue"/>
              </a:rPr>
              <a:pPr marL="0" marR="0" lvl="0" indent="0" algn="r" defTabSz="914400" rtl="0" eaLnBrk="1" fontAlgn="auto" latinLnBrk="0" hangingPunct="1">
                <a:lnSpc>
                  <a:spcPct val="100000"/>
                </a:lnSpc>
                <a:spcBef>
                  <a:spcPts val="0"/>
                </a:spcBef>
                <a:spcAft>
                  <a:spcPts val="0"/>
                </a:spcAft>
                <a:buClr>
                  <a:srgbClr val="000000"/>
                </a:buClr>
                <a:buSzPts val="800"/>
                <a:buFont typeface="Arial"/>
                <a:buNone/>
                <a:tabLst/>
                <a:defRPr/>
              </a:pPr>
              <a:t>25</a:t>
            </a:fld>
            <a:endParaRPr kumimoji="0" sz="800" b="0" i="0" u="none" strike="noStrike" kern="0" cap="none" spc="0" normalizeH="0" baseline="0" noProof="0">
              <a:ln>
                <a:noFill/>
              </a:ln>
              <a:solidFill>
                <a:srgbClr val="898989"/>
              </a:solidFill>
              <a:effectLst/>
              <a:uLnTx/>
              <a:uFillTx/>
              <a:latin typeface="Arial"/>
              <a:sym typeface="Helvetica Neue"/>
            </a:endParaRPr>
          </a:p>
        </p:txBody>
      </p:sp>
      <p:sp>
        <p:nvSpPr>
          <p:cNvPr id="187" name="Google Shape;187;p9"/>
          <p:cNvSpPr txBox="1">
            <a:spLocks noGrp="1"/>
          </p:cNvSpPr>
          <p:nvPr>
            <p:ph type="title"/>
          </p:nvPr>
        </p:nvSpPr>
        <p:spPr>
          <a:xfrm>
            <a:off x="649224" y="742421"/>
            <a:ext cx="7772400" cy="346249"/>
          </a:xfrm>
          <a:prstGeom prst="rect">
            <a:avLst/>
          </a:prstGeom>
          <a:noFill/>
          <a:ln>
            <a:noFill/>
          </a:ln>
        </p:spPr>
        <p:txBody>
          <a:bodyPr spcFirstLastPara="1" wrap="square" lIns="0" tIns="0" rIns="0" bIns="0" anchor="b" anchorCtr="0">
            <a:spAutoFit/>
          </a:bodyPr>
          <a:lstStyle/>
          <a:p>
            <a:pPr marL="0" lvl="0" indent="0" algn="l" rtl="0">
              <a:lnSpc>
                <a:spcPct val="90000"/>
              </a:lnSpc>
              <a:spcBef>
                <a:spcPts val="0"/>
              </a:spcBef>
              <a:spcAft>
                <a:spcPts val="0"/>
              </a:spcAft>
              <a:buClr>
                <a:srgbClr val="58595B"/>
              </a:buClr>
              <a:buSzPts val="2800"/>
              <a:buFont typeface="Helvetica Neue"/>
              <a:buNone/>
            </a:pPr>
            <a:r>
              <a:rPr lang="en-US" sz="2500" dirty="0">
                <a:solidFill>
                  <a:schemeClr val="tx1">
                    <a:lumMod val="50000"/>
                  </a:schemeClr>
                </a:solidFill>
                <a:latin typeface="+mj-lt"/>
              </a:rPr>
              <a:t>Research Participant Payment (Incentive) Requests</a:t>
            </a:r>
            <a:endParaRPr sz="2500" dirty="0">
              <a:solidFill>
                <a:schemeClr val="tx1">
                  <a:lumMod val="50000"/>
                </a:schemeClr>
              </a:solidFill>
              <a:latin typeface="+mj-lt"/>
            </a:endParaRPr>
          </a:p>
        </p:txBody>
      </p:sp>
      <p:sp>
        <p:nvSpPr>
          <p:cNvPr id="2" name="Rectangle 1"/>
          <p:cNvSpPr/>
          <p:nvPr/>
        </p:nvSpPr>
        <p:spPr>
          <a:xfrm>
            <a:off x="541609" y="1194121"/>
            <a:ext cx="7987630" cy="523220"/>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r>
              <a:rPr kumimoji="0" lang="en-US" sz="1400" b="0" i="0" u="sng" strike="noStrike" kern="0" cap="none" spc="0" normalizeH="0" baseline="0" noProof="0" dirty="0">
                <a:ln>
                  <a:noFill/>
                </a:ln>
                <a:solidFill>
                  <a:srgbClr val="000000"/>
                </a:solidFill>
                <a:effectLst/>
                <a:uLnTx/>
                <a:uFillTx/>
                <a:latin typeface="Arial"/>
                <a:cs typeface="Arial"/>
                <a:sym typeface="Arial"/>
                <a:hlinkClick r:id="rId3"/>
              </a:rPr>
              <a:t>https://www.finance.ucla.edu/business-finance-services/payment-solutions-and-compliance/how-to-submit-research-payment-request</a:t>
            </a:r>
            <a:endPar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a:sym typeface="Arial"/>
            </a:endParaRPr>
          </a:p>
        </p:txBody>
      </p:sp>
      <p:pic>
        <p:nvPicPr>
          <p:cNvPr id="3" name="Picture 2"/>
          <p:cNvPicPr>
            <a:picLocks noChangeAspect="1"/>
          </p:cNvPicPr>
          <p:nvPr/>
        </p:nvPicPr>
        <p:blipFill>
          <a:blip r:embed="rId4"/>
          <a:stretch>
            <a:fillRect/>
          </a:stretch>
        </p:blipFill>
        <p:spPr>
          <a:xfrm>
            <a:off x="3998794" y="1706591"/>
            <a:ext cx="5046079" cy="3152012"/>
          </a:xfrm>
          <a:prstGeom prst="rect">
            <a:avLst/>
          </a:prstGeom>
        </p:spPr>
      </p:pic>
      <p:sp>
        <p:nvSpPr>
          <p:cNvPr id="4" name="Rectangle 3"/>
          <p:cNvSpPr/>
          <p:nvPr/>
        </p:nvSpPr>
        <p:spPr>
          <a:xfrm>
            <a:off x="321678" y="2352735"/>
            <a:ext cx="3677116"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333333"/>
                </a:solidFill>
                <a:effectLst/>
                <a:uLnTx/>
                <a:uFillTx/>
                <a:latin typeface="Helvetica" panose="020B0604020202020204" pitchFamily="34" charset="0"/>
                <a:cs typeface="Arial"/>
                <a:sym typeface="Arial"/>
              </a:rPr>
              <a:t>IRB Approved Research Payment Requests are completed through a combination of the Research Payment Portal on </a:t>
            </a:r>
            <a:r>
              <a:rPr kumimoji="0" lang="en-US" sz="1600" b="0" i="0" u="none" strike="noStrike" kern="0" cap="none" spc="0" normalizeH="0" baseline="0" noProof="0" dirty="0" err="1">
                <a:ln>
                  <a:noFill/>
                </a:ln>
                <a:solidFill>
                  <a:srgbClr val="333333"/>
                </a:solidFill>
                <a:effectLst/>
                <a:uLnTx/>
                <a:uFillTx/>
                <a:latin typeface="Helvetica" panose="020B0604020202020204" pitchFamily="34" charset="0"/>
                <a:cs typeface="Arial"/>
                <a:sym typeface="Arial"/>
              </a:rPr>
              <a:t>MyUCLA</a:t>
            </a:r>
            <a:r>
              <a:rPr kumimoji="0" lang="en-US" sz="1600" b="0" i="0" u="none" strike="noStrike" kern="0" cap="none" spc="0" normalizeH="0" baseline="0" noProof="0" dirty="0">
                <a:ln>
                  <a:noFill/>
                </a:ln>
                <a:solidFill>
                  <a:srgbClr val="333333"/>
                </a:solidFill>
                <a:effectLst/>
                <a:uLnTx/>
                <a:uFillTx/>
                <a:latin typeface="Helvetica" panose="020B0604020202020204" pitchFamily="34" charset="0"/>
                <a:cs typeface="Arial"/>
                <a:sym typeface="Arial"/>
              </a:rPr>
              <a:t> and the </a:t>
            </a:r>
            <a:r>
              <a:rPr kumimoji="0" lang="en-US" sz="1600" b="0" i="0" u="none" strike="noStrike" kern="0" cap="none" spc="0" normalizeH="0" baseline="0" noProof="0" dirty="0" err="1">
                <a:ln>
                  <a:noFill/>
                </a:ln>
                <a:solidFill>
                  <a:srgbClr val="333333"/>
                </a:solidFill>
                <a:effectLst/>
                <a:uLnTx/>
                <a:uFillTx/>
                <a:latin typeface="Helvetica" panose="020B0604020202020204" pitchFamily="34" charset="0"/>
                <a:cs typeface="Arial"/>
                <a:sym typeface="Arial"/>
              </a:rPr>
              <a:t>MyUCLA</a:t>
            </a:r>
            <a:r>
              <a:rPr kumimoji="0" lang="en-US" sz="1600" b="0" i="0" u="none" strike="noStrike" kern="0" cap="none" spc="0" normalizeH="0" baseline="0" noProof="0" dirty="0">
                <a:ln>
                  <a:noFill/>
                </a:ln>
                <a:solidFill>
                  <a:srgbClr val="333333"/>
                </a:solidFill>
                <a:effectLst/>
                <a:uLnTx/>
                <a:uFillTx/>
                <a:latin typeface="Helvetica" panose="020B0604020202020204" pitchFamily="34" charset="0"/>
                <a:cs typeface="Arial"/>
                <a:sym typeface="Arial"/>
              </a:rPr>
              <a:t> Message Center. You can track the status of your request on the Research Payment Portal.</a:t>
            </a:r>
            <a:endParaRPr kumimoji="0" lang="en-US" sz="1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319906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9"/>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800"/>
              <a:buFont typeface="Arial"/>
              <a:buNone/>
              <a:tabLst/>
              <a:defRPr/>
            </a:pPr>
            <a:fld id="{00000000-1234-1234-1234-123412341234}" type="slidenum">
              <a:rPr kumimoji="0" lang="en-US" sz="800" b="0" i="0" u="none" strike="noStrike" kern="0" cap="none" spc="0" normalizeH="0" baseline="0" noProof="0">
                <a:ln>
                  <a:noFill/>
                </a:ln>
                <a:solidFill>
                  <a:srgbClr val="898989"/>
                </a:solidFill>
                <a:effectLst/>
                <a:uLnTx/>
                <a:uFillTx/>
                <a:latin typeface="Arial"/>
                <a:sym typeface="Helvetica Neue"/>
              </a:rPr>
              <a:pPr marL="0" marR="0" lvl="0" indent="0" algn="r" defTabSz="914400" rtl="0" eaLnBrk="1" fontAlgn="auto" latinLnBrk="0" hangingPunct="1">
                <a:lnSpc>
                  <a:spcPct val="100000"/>
                </a:lnSpc>
                <a:spcBef>
                  <a:spcPts val="0"/>
                </a:spcBef>
                <a:spcAft>
                  <a:spcPts val="0"/>
                </a:spcAft>
                <a:buClr>
                  <a:srgbClr val="000000"/>
                </a:buClr>
                <a:buSzPts val="800"/>
                <a:buFont typeface="Arial"/>
                <a:buNone/>
                <a:tabLst/>
                <a:defRPr/>
              </a:pPr>
              <a:t>26</a:t>
            </a:fld>
            <a:endParaRPr kumimoji="0" sz="800" b="0" i="0" u="none" strike="noStrike" kern="0" cap="none" spc="0" normalizeH="0" baseline="0" noProof="0">
              <a:ln>
                <a:noFill/>
              </a:ln>
              <a:solidFill>
                <a:srgbClr val="898989"/>
              </a:solidFill>
              <a:effectLst/>
              <a:uLnTx/>
              <a:uFillTx/>
              <a:latin typeface="Arial"/>
              <a:sym typeface="Helvetica Neue"/>
            </a:endParaRPr>
          </a:p>
        </p:txBody>
      </p:sp>
      <p:sp>
        <p:nvSpPr>
          <p:cNvPr id="187" name="Google Shape;187;p9"/>
          <p:cNvSpPr txBox="1">
            <a:spLocks noGrp="1"/>
          </p:cNvSpPr>
          <p:nvPr>
            <p:ph type="title"/>
          </p:nvPr>
        </p:nvSpPr>
        <p:spPr>
          <a:xfrm>
            <a:off x="649224" y="742421"/>
            <a:ext cx="7772400" cy="346249"/>
          </a:xfrm>
          <a:prstGeom prst="rect">
            <a:avLst/>
          </a:prstGeom>
          <a:noFill/>
          <a:ln>
            <a:noFill/>
          </a:ln>
        </p:spPr>
        <p:txBody>
          <a:bodyPr spcFirstLastPara="1" wrap="square" lIns="0" tIns="0" rIns="0" bIns="0" anchor="b" anchorCtr="0">
            <a:spAutoFit/>
          </a:bodyPr>
          <a:lstStyle/>
          <a:p>
            <a:pPr marL="0" lvl="0" indent="0" algn="l" rtl="0">
              <a:lnSpc>
                <a:spcPct val="90000"/>
              </a:lnSpc>
              <a:spcBef>
                <a:spcPts val="0"/>
              </a:spcBef>
              <a:spcAft>
                <a:spcPts val="0"/>
              </a:spcAft>
              <a:buClr>
                <a:srgbClr val="58595B"/>
              </a:buClr>
              <a:buSzPts val="2800"/>
              <a:buFont typeface="Helvetica Neue"/>
              <a:buNone/>
            </a:pPr>
            <a:r>
              <a:rPr lang="en-US" sz="2500" dirty="0">
                <a:solidFill>
                  <a:schemeClr val="tx1">
                    <a:lumMod val="50000"/>
                  </a:schemeClr>
                </a:solidFill>
                <a:latin typeface="+mj-lt"/>
              </a:rPr>
              <a:t>Research Participant Payment (Incentive) Requests</a:t>
            </a:r>
            <a:endParaRPr sz="2500" dirty="0">
              <a:solidFill>
                <a:schemeClr val="tx1">
                  <a:lumMod val="50000"/>
                </a:schemeClr>
              </a:solidFill>
              <a:latin typeface="+mj-lt"/>
            </a:endParaRPr>
          </a:p>
        </p:txBody>
      </p:sp>
      <p:pic>
        <p:nvPicPr>
          <p:cNvPr id="5" name="Picture 4"/>
          <p:cNvPicPr>
            <a:picLocks noChangeAspect="1"/>
          </p:cNvPicPr>
          <p:nvPr/>
        </p:nvPicPr>
        <p:blipFill rotWithShape="1">
          <a:blip r:embed="rId3"/>
          <a:srcRect b="32805"/>
          <a:stretch/>
        </p:blipFill>
        <p:spPr>
          <a:xfrm>
            <a:off x="401574" y="1868891"/>
            <a:ext cx="8477250" cy="1843301"/>
          </a:xfrm>
          <a:prstGeom prst="rect">
            <a:avLst/>
          </a:prstGeom>
        </p:spPr>
      </p:pic>
    </p:spTree>
    <p:extLst>
      <p:ext uri="{BB962C8B-B14F-4D97-AF65-F5344CB8AC3E}">
        <p14:creationId xmlns:p14="http://schemas.microsoft.com/office/powerpoint/2010/main" val="35183121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9"/>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800"/>
              <a:buFont typeface="Arial"/>
              <a:buNone/>
              <a:tabLst/>
              <a:defRPr/>
            </a:pPr>
            <a:fld id="{00000000-1234-1234-1234-123412341234}" type="slidenum">
              <a:rPr kumimoji="0" lang="en-US" sz="800" b="0" i="0" u="none" strike="noStrike" kern="0" cap="none" spc="0" normalizeH="0" baseline="0" noProof="0">
                <a:ln>
                  <a:noFill/>
                </a:ln>
                <a:solidFill>
                  <a:srgbClr val="898989"/>
                </a:solidFill>
                <a:effectLst/>
                <a:uLnTx/>
                <a:uFillTx/>
                <a:latin typeface="Arial"/>
                <a:sym typeface="Helvetica Neue"/>
              </a:rPr>
              <a:pPr marL="0" marR="0" lvl="0" indent="0" algn="r" defTabSz="914400" rtl="0" eaLnBrk="1" fontAlgn="auto" latinLnBrk="0" hangingPunct="1">
                <a:lnSpc>
                  <a:spcPct val="100000"/>
                </a:lnSpc>
                <a:spcBef>
                  <a:spcPts val="0"/>
                </a:spcBef>
                <a:spcAft>
                  <a:spcPts val="0"/>
                </a:spcAft>
                <a:buClr>
                  <a:srgbClr val="000000"/>
                </a:buClr>
                <a:buSzPts val="800"/>
                <a:buFont typeface="Arial"/>
                <a:buNone/>
                <a:tabLst/>
                <a:defRPr/>
              </a:pPr>
              <a:t>27</a:t>
            </a:fld>
            <a:endParaRPr kumimoji="0" sz="800" b="0" i="0" u="none" strike="noStrike" kern="0" cap="none" spc="0" normalizeH="0" baseline="0" noProof="0">
              <a:ln>
                <a:noFill/>
              </a:ln>
              <a:solidFill>
                <a:srgbClr val="898989"/>
              </a:solidFill>
              <a:effectLst/>
              <a:uLnTx/>
              <a:uFillTx/>
              <a:latin typeface="Arial"/>
              <a:sym typeface="Helvetica Neue"/>
            </a:endParaRPr>
          </a:p>
        </p:txBody>
      </p:sp>
      <p:sp>
        <p:nvSpPr>
          <p:cNvPr id="187" name="Google Shape;187;p9"/>
          <p:cNvSpPr txBox="1">
            <a:spLocks noGrp="1"/>
          </p:cNvSpPr>
          <p:nvPr>
            <p:ph type="title"/>
          </p:nvPr>
        </p:nvSpPr>
        <p:spPr>
          <a:xfrm>
            <a:off x="649224" y="742421"/>
            <a:ext cx="7772400" cy="346249"/>
          </a:xfrm>
          <a:prstGeom prst="rect">
            <a:avLst/>
          </a:prstGeom>
          <a:noFill/>
          <a:ln>
            <a:noFill/>
          </a:ln>
        </p:spPr>
        <p:txBody>
          <a:bodyPr spcFirstLastPara="1" wrap="square" lIns="0" tIns="0" rIns="0" bIns="0" anchor="b" anchorCtr="0">
            <a:spAutoFit/>
          </a:bodyPr>
          <a:lstStyle/>
          <a:p>
            <a:pPr marL="0" lvl="0" indent="0" algn="l" rtl="0">
              <a:lnSpc>
                <a:spcPct val="90000"/>
              </a:lnSpc>
              <a:spcBef>
                <a:spcPts val="0"/>
              </a:spcBef>
              <a:spcAft>
                <a:spcPts val="0"/>
              </a:spcAft>
              <a:buClr>
                <a:srgbClr val="58595B"/>
              </a:buClr>
              <a:buSzPts val="2800"/>
              <a:buFont typeface="Helvetica Neue"/>
              <a:buNone/>
            </a:pPr>
            <a:r>
              <a:rPr lang="en-US" sz="2500" dirty="0">
                <a:solidFill>
                  <a:schemeClr val="tx1">
                    <a:lumMod val="50000"/>
                  </a:schemeClr>
                </a:solidFill>
                <a:latin typeface="+mj-lt"/>
              </a:rPr>
              <a:t>Research Participant Payment (Incentive) Requests</a:t>
            </a:r>
            <a:endParaRPr sz="2500" dirty="0">
              <a:solidFill>
                <a:schemeClr val="tx1">
                  <a:lumMod val="50000"/>
                </a:schemeClr>
              </a:solidFill>
              <a:latin typeface="+mj-lt"/>
            </a:endParaRPr>
          </a:p>
        </p:txBody>
      </p:sp>
      <p:pic>
        <p:nvPicPr>
          <p:cNvPr id="2" name="Picture 1"/>
          <p:cNvPicPr>
            <a:picLocks noChangeAspect="1"/>
          </p:cNvPicPr>
          <p:nvPr/>
        </p:nvPicPr>
        <p:blipFill>
          <a:blip r:embed="rId3"/>
          <a:stretch>
            <a:fillRect/>
          </a:stretch>
        </p:blipFill>
        <p:spPr>
          <a:xfrm>
            <a:off x="344424" y="1464450"/>
            <a:ext cx="8382000" cy="2914650"/>
          </a:xfrm>
          <a:prstGeom prst="rect">
            <a:avLst/>
          </a:prstGeom>
        </p:spPr>
      </p:pic>
    </p:spTree>
    <p:extLst>
      <p:ext uri="{BB962C8B-B14F-4D97-AF65-F5344CB8AC3E}">
        <p14:creationId xmlns:p14="http://schemas.microsoft.com/office/powerpoint/2010/main" val="16572557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9"/>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800"/>
              <a:buFont typeface="Arial"/>
              <a:buNone/>
              <a:tabLst/>
              <a:defRPr/>
            </a:pPr>
            <a:fld id="{00000000-1234-1234-1234-123412341234}" type="slidenum">
              <a:rPr kumimoji="0" lang="en-US" sz="800" b="0" i="0" u="none" strike="noStrike" kern="0" cap="none" spc="0" normalizeH="0" baseline="0" noProof="0">
                <a:ln>
                  <a:noFill/>
                </a:ln>
                <a:solidFill>
                  <a:srgbClr val="898989"/>
                </a:solidFill>
                <a:effectLst/>
                <a:uLnTx/>
                <a:uFillTx/>
                <a:latin typeface="Arial"/>
                <a:sym typeface="Helvetica Neue"/>
              </a:rPr>
              <a:pPr marL="0" marR="0" lvl="0" indent="0" algn="r" defTabSz="914400" rtl="0" eaLnBrk="1" fontAlgn="auto" latinLnBrk="0" hangingPunct="1">
                <a:lnSpc>
                  <a:spcPct val="100000"/>
                </a:lnSpc>
                <a:spcBef>
                  <a:spcPts val="0"/>
                </a:spcBef>
                <a:spcAft>
                  <a:spcPts val="0"/>
                </a:spcAft>
                <a:buClr>
                  <a:srgbClr val="000000"/>
                </a:buClr>
                <a:buSzPts val="800"/>
                <a:buFont typeface="Arial"/>
                <a:buNone/>
                <a:tabLst/>
                <a:defRPr/>
              </a:pPr>
              <a:t>28</a:t>
            </a:fld>
            <a:endParaRPr kumimoji="0" sz="800" b="0" i="0" u="none" strike="noStrike" kern="0" cap="none" spc="0" normalizeH="0" baseline="0" noProof="0">
              <a:ln>
                <a:noFill/>
              </a:ln>
              <a:solidFill>
                <a:srgbClr val="898989"/>
              </a:solidFill>
              <a:effectLst/>
              <a:uLnTx/>
              <a:uFillTx/>
              <a:latin typeface="Arial"/>
              <a:sym typeface="Helvetica Neue"/>
            </a:endParaRPr>
          </a:p>
        </p:txBody>
      </p:sp>
      <p:sp>
        <p:nvSpPr>
          <p:cNvPr id="187" name="Google Shape;187;p9"/>
          <p:cNvSpPr txBox="1">
            <a:spLocks noGrp="1"/>
          </p:cNvSpPr>
          <p:nvPr>
            <p:ph type="title"/>
          </p:nvPr>
        </p:nvSpPr>
        <p:spPr>
          <a:xfrm>
            <a:off x="649224" y="742421"/>
            <a:ext cx="7772400" cy="346249"/>
          </a:xfrm>
          <a:prstGeom prst="rect">
            <a:avLst/>
          </a:prstGeom>
          <a:noFill/>
          <a:ln>
            <a:noFill/>
          </a:ln>
        </p:spPr>
        <p:txBody>
          <a:bodyPr spcFirstLastPara="1" wrap="square" lIns="0" tIns="0" rIns="0" bIns="0" anchor="b" anchorCtr="0">
            <a:spAutoFit/>
          </a:bodyPr>
          <a:lstStyle/>
          <a:p>
            <a:pPr marL="0" lvl="0" indent="0" algn="l" rtl="0">
              <a:lnSpc>
                <a:spcPct val="90000"/>
              </a:lnSpc>
              <a:spcBef>
                <a:spcPts val="0"/>
              </a:spcBef>
              <a:spcAft>
                <a:spcPts val="0"/>
              </a:spcAft>
              <a:buClr>
                <a:srgbClr val="58595B"/>
              </a:buClr>
              <a:buSzPts val="2800"/>
              <a:buFont typeface="Helvetica Neue"/>
              <a:buNone/>
            </a:pPr>
            <a:r>
              <a:rPr lang="en-US" sz="2500" dirty="0">
                <a:solidFill>
                  <a:schemeClr val="tx1">
                    <a:lumMod val="50000"/>
                  </a:schemeClr>
                </a:solidFill>
                <a:latin typeface="+mj-lt"/>
              </a:rPr>
              <a:t>Research Participant Payment (Incentive) Requests</a:t>
            </a:r>
            <a:endParaRPr sz="2500" dirty="0">
              <a:solidFill>
                <a:schemeClr val="tx1">
                  <a:lumMod val="50000"/>
                </a:schemeClr>
              </a:solidFill>
              <a:latin typeface="+mj-lt"/>
            </a:endParaRPr>
          </a:p>
        </p:txBody>
      </p:sp>
      <p:pic>
        <p:nvPicPr>
          <p:cNvPr id="3" name="Picture 2"/>
          <p:cNvPicPr>
            <a:picLocks noChangeAspect="1"/>
          </p:cNvPicPr>
          <p:nvPr/>
        </p:nvPicPr>
        <p:blipFill>
          <a:blip r:embed="rId3"/>
          <a:stretch>
            <a:fillRect/>
          </a:stretch>
        </p:blipFill>
        <p:spPr>
          <a:xfrm>
            <a:off x="342858" y="549580"/>
            <a:ext cx="8535965" cy="4571060"/>
          </a:xfrm>
          <a:prstGeom prst="rect">
            <a:avLst/>
          </a:prstGeom>
        </p:spPr>
      </p:pic>
      <p:sp>
        <p:nvSpPr>
          <p:cNvPr id="4" name="Oval 3"/>
          <p:cNvSpPr/>
          <p:nvPr/>
        </p:nvSpPr>
        <p:spPr>
          <a:xfrm>
            <a:off x="2197289" y="1719617"/>
            <a:ext cx="1746914" cy="573206"/>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4147442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9"/>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p>
            <a:pPr marL="0" lvl="0" indent="0" algn="r" rtl="0">
              <a:lnSpc>
                <a:spcPct val="100000"/>
              </a:lnSpc>
              <a:spcBef>
                <a:spcPts val="0"/>
              </a:spcBef>
              <a:spcAft>
                <a:spcPts val="0"/>
              </a:spcAft>
              <a:buSzPts val="800"/>
              <a:buNone/>
            </a:pPr>
            <a:fld id="{00000000-1234-1234-1234-123412341234}" type="slidenum">
              <a:rPr lang="en-US"/>
              <a:t>29</a:t>
            </a:fld>
            <a:endParaRPr/>
          </a:p>
        </p:txBody>
      </p:sp>
      <p:sp>
        <p:nvSpPr>
          <p:cNvPr id="187" name="Google Shape;187;p9"/>
          <p:cNvSpPr txBox="1">
            <a:spLocks noGrp="1"/>
          </p:cNvSpPr>
          <p:nvPr>
            <p:ph type="title"/>
          </p:nvPr>
        </p:nvSpPr>
        <p:spPr>
          <a:xfrm>
            <a:off x="649224" y="742421"/>
            <a:ext cx="7772400" cy="346249"/>
          </a:xfrm>
          <a:prstGeom prst="rect">
            <a:avLst/>
          </a:prstGeom>
          <a:noFill/>
          <a:ln>
            <a:noFill/>
          </a:ln>
        </p:spPr>
        <p:txBody>
          <a:bodyPr spcFirstLastPara="1" wrap="square" lIns="0" tIns="0" rIns="0" bIns="0" anchor="b" anchorCtr="0">
            <a:spAutoFit/>
          </a:bodyPr>
          <a:lstStyle/>
          <a:p>
            <a:pPr marL="0" lvl="0" indent="0" algn="l" rtl="0">
              <a:lnSpc>
                <a:spcPct val="90000"/>
              </a:lnSpc>
              <a:spcBef>
                <a:spcPts val="0"/>
              </a:spcBef>
              <a:spcAft>
                <a:spcPts val="0"/>
              </a:spcAft>
              <a:buClr>
                <a:srgbClr val="58595B"/>
              </a:buClr>
              <a:buSzPts val="2800"/>
              <a:buFont typeface="Helvetica Neue"/>
              <a:buNone/>
            </a:pPr>
            <a:r>
              <a:rPr lang="en-US" sz="2500" dirty="0">
                <a:solidFill>
                  <a:schemeClr val="tx1">
                    <a:lumMod val="50000"/>
                  </a:schemeClr>
                </a:solidFill>
                <a:latin typeface="+mj-lt"/>
              </a:rPr>
              <a:t>Research Participant Payment (Incentive) Requests</a:t>
            </a:r>
            <a:endParaRPr sz="2500" dirty="0">
              <a:solidFill>
                <a:schemeClr val="tx1">
                  <a:lumMod val="50000"/>
                </a:schemeClr>
              </a:solidFill>
              <a:latin typeface="+mj-lt"/>
            </a:endParaRPr>
          </a:p>
        </p:txBody>
      </p:sp>
      <p:sp>
        <p:nvSpPr>
          <p:cNvPr id="2" name="Rectangle 1"/>
          <p:cNvSpPr/>
          <p:nvPr/>
        </p:nvSpPr>
        <p:spPr>
          <a:xfrm>
            <a:off x="649224" y="1259781"/>
            <a:ext cx="7772400" cy="3298364"/>
          </a:xfrm>
          <a:prstGeom prst="rect">
            <a:avLst/>
          </a:prstGeom>
        </p:spPr>
        <p:txBody>
          <a:bodyPr wrap="square">
            <a:spAutoFit/>
          </a:bodyPr>
          <a:lstStyle/>
          <a:p>
            <a:pPr marL="287338" indent="-287338">
              <a:spcAft>
                <a:spcPts val="600"/>
              </a:spcAft>
              <a:buAutoNum type="arabicParenR"/>
              <a:tabLst>
                <a:tab pos="401638" algn="l"/>
              </a:tabLst>
            </a:pPr>
            <a:r>
              <a:rPr lang="en-US" sz="1800" dirty="0">
                <a:solidFill>
                  <a:srgbClr val="222222"/>
                </a:solidFill>
                <a:latin typeface="+mn-lt"/>
              </a:rPr>
              <a:t> 	Provide contact info for authorized personnel, fund manager, PI’s etc.</a:t>
            </a:r>
          </a:p>
          <a:p>
            <a:pPr marL="401638" indent="-401638">
              <a:spcAft>
                <a:spcPts val="600"/>
              </a:spcAft>
              <a:buAutoNum type="arabicParenR"/>
              <a:tabLst>
                <a:tab pos="401638" algn="l"/>
              </a:tabLst>
            </a:pPr>
            <a:r>
              <a:rPr lang="en-US" sz="1800" dirty="0">
                <a:solidFill>
                  <a:srgbClr val="222222"/>
                </a:solidFill>
                <a:latin typeface="+mn-lt"/>
              </a:rPr>
              <a:t>Select delivery method (for physical cards) or authorized recipient (for e-codes)</a:t>
            </a:r>
          </a:p>
          <a:p>
            <a:pPr marL="401638" indent="-401638">
              <a:spcAft>
                <a:spcPts val="600"/>
              </a:spcAft>
              <a:tabLst>
                <a:tab pos="401638" algn="l"/>
              </a:tabLst>
            </a:pPr>
            <a:r>
              <a:rPr lang="en-US" sz="1800" dirty="0">
                <a:solidFill>
                  <a:srgbClr val="222222"/>
                </a:solidFill>
                <a:latin typeface="+mn-lt"/>
              </a:rPr>
              <a:t>3) 	Provide Order Information (Select “Add New” and enter vendor, amount, quantity, etc.)</a:t>
            </a:r>
          </a:p>
          <a:p>
            <a:pPr marL="401638" indent="-401638">
              <a:spcAft>
                <a:spcPts val="600"/>
              </a:spcAft>
              <a:tabLst>
                <a:tab pos="401638" algn="l"/>
              </a:tabLst>
            </a:pPr>
            <a:r>
              <a:rPr lang="en-US" sz="1800" dirty="0">
                <a:solidFill>
                  <a:srgbClr val="222222"/>
                </a:solidFill>
                <a:latin typeface="+mn-lt"/>
              </a:rPr>
              <a:t>4) 	Provide FAU, IRB Approval Number, IRB Expiration Date</a:t>
            </a:r>
          </a:p>
          <a:p>
            <a:pPr marL="401638" indent="-401638">
              <a:spcAft>
                <a:spcPts val="600"/>
              </a:spcAft>
              <a:tabLst>
                <a:tab pos="401638" algn="l"/>
              </a:tabLst>
            </a:pPr>
            <a:r>
              <a:rPr lang="en-US" sz="1800" dirty="0">
                <a:solidFill>
                  <a:srgbClr val="222222"/>
                </a:solidFill>
                <a:latin typeface="+mn-lt"/>
              </a:rPr>
              <a:t>5) 	Finalize Request by acknowledging policies and procedures and clicking “submit”</a:t>
            </a:r>
          </a:p>
          <a:p>
            <a:pPr marL="401638" indent="-401638">
              <a:spcAft>
                <a:spcPts val="600"/>
              </a:spcAft>
              <a:tabLst>
                <a:tab pos="401638" algn="l"/>
              </a:tabLst>
            </a:pPr>
            <a:r>
              <a:rPr lang="en-US" sz="1800" dirty="0">
                <a:solidFill>
                  <a:srgbClr val="222222"/>
                </a:solidFill>
                <a:latin typeface="+mn-lt"/>
              </a:rPr>
              <a:t>6) 	Both Fund Manager and PI will then receive automatic email to review and approve the request</a:t>
            </a:r>
          </a:p>
        </p:txBody>
      </p:sp>
    </p:spTree>
    <p:extLst>
      <p:ext uri="{BB962C8B-B14F-4D97-AF65-F5344CB8AC3E}">
        <p14:creationId xmlns:p14="http://schemas.microsoft.com/office/powerpoint/2010/main" val="39900865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4092A4-DCF1-1348-9960-323D083968EE}"/>
              </a:ext>
            </a:extLst>
          </p:cNvPr>
          <p:cNvSpPr>
            <a:spLocks noGrp="1"/>
          </p:cNvSpPr>
          <p:nvPr>
            <p:ph type="sldNum" sz="quarter" idx="19"/>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6238B5B-F19C-E947-A0BC-87BD7983F871}" type="slidenum">
              <a:rPr kumimoji="0" lang="en-US" sz="800" b="0" i="0" u="none" strike="noStrike" kern="1200" cap="none" spc="0" normalizeH="0" baseline="0" noProof="0" smtClean="0">
                <a:ln>
                  <a:noFill/>
                </a:ln>
                <a:solidFill>
                  <a:srgbClr val="898989"/>
                </a:solidFill>
                <a:effectLst/>
                <a:uLnTx/>
                <a:uFillTx/>
                <a:latin typeface="Helvetica Regular"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a:t>
            </a:fld>
            <a:endParaRPr kumimoji="0" lang="en-US" sz="800" b="0" i="0" u="none" strike="noStrike" kern="1200" cap="none" spc="0" normalizeH="0" baseline="0" noProof="0" dirty="0">
              <a:ln>
                <a:noFill/>
              </a:ln>
              <a:solidFill>
                <a:srgbClr val="898989"/>
              </a:solidFill>
              <a:effectLst/>
              <a:uLnTx/>
              <a:uFillTx/>
              <a:latin typeface="Helvetica Regular" pitchFamily="2" charset="0"/>
              <a:ea typeface="+mn-ea"/>
              <a:cs typeface="+mn-cs"/>
            </a:endParaRPr>
          </a:p>
        </p:txBody>
      </p:sp>
      <p:sp>
        <p:nvSpPr>
          <p:cNvPr id="2" name="Title 1">
            <a:extLst>
              <a:ext uri="{FF2B5EF4-FFF2-40B4-BE49-F238E27FC236}">
                <a16:creationId xmlns:a16="http://schemas.microsoft.com/office/drawing/2014/main" id="{9999A3A3-B77B-9A49-9A57-95F35B12E1A1}"/>
              </a:ext>
            </a:extLst>
          </p:cNvPr>
          <p:cNvSpPr>
            <a:spLocks noGrp="1"/>
          </p:cNvSpPr>
          <p:nvPr>
            <p:ph type="title"/>
          </p:nvPr>
        </p:nvSpPr>
        <p:spPr>
          <a:xfrm>
            <a:off x="640079" y="645474"/>
            <a:ext cx="7772400" cy="387798"/>
          </a:xfrm>
        </p:spPr>
        <p:txBody>
          <a:bodyPr/>
          <a:lstStyle/>
          <a:p>
            <a:r>
              <a:rPr lang="en-US" dirty="0">
                <a:solidFill>
                  <a:schemeClr val="tx1">
                    <a:lumMod val="50000"/>
                  </a:schemeClr>
                </a:solidFill>
                <a:latin typeface="Arial" panose="020B0604020202020204" pitchFamily="34" charset="0"/>
                <a:cs typeface="Arial" panose="020B0604020202020204" pitchFamily="34" charset="0"/>
              </a:rPr>
              <a:t>Recently Processed Awards </a:t>
            </a:r>
            <a:r>
              <a:rPr lang="en-US" sz="1800" b="0" dirty="0">
                <a:solidFill>
                  <a:schemeClr val="tx1">
                    <a:lumMod val="50000"/>
                  </a:schemeClr>
                </a:solidFill>
                <a:latin typeface="Arial" panose="020B0604020202020204" pitchFamily="34" charset="0"/>
                <a:cs typeface="Arial" panose="020B0604020202020204" pitchFamily="34" charset="0"/>
              </a:rPr>
              <a:t>(since October)</a:t>
            </a:r>
          </a:p>
        </p:txBody>
      </p:sp>
      <p:graphicFrame>
        <p:nvGraphicFramePr>
          <p:cNvPr id="3" name="Table 2"/>
          <p:cNvGraphicFramePr>
            <a:graphicFrameLocks noGrp="1"/>
          </p:cNvGraphicFramePr>
          <p:nvPr>
            <p:extLst>
              <p:ext uri="{D42A27DB-BD31-4B8C-83A1-F6EECF244321}">
                <p14:modId xmlns:p14="http://schemas.microsoft.com/office/powerpoint/2010/main" val="394128376"/>
              </p:ext>
            </p:extLst>
          </p:nvPr>
        </p:nvGraphicFramePr>
        <p:xfrm>
          <a:off x="408346" y="1341732"/>
          <a:ext cx="8449730" cy="3156294"/>
        </p:xfrm>
        <a:graphic>
          <a:graphicData uri="http://schemas.openxmlformats.org/drawingml/2006/table">
            <a:tbl>
              <a:tblPr>
                <a:tableStyleId>{4F34DB4C-8F9F-4031-8EC6-0B126F8A54F6}</a:tableStyleId>
              </a:tblPr>
              <a:tblGrid>
                <a:gridCol w="795864">
                  <a:extLst>
                    <a:ext uri="{9D8B030D-6E8A-4147-A177-3AD203B41FA5}">
                      <a16:colId xmlns:a16="http://schemas.microsoft.com/office/drawing/2014/main" val="4071373059"/>
                    </a:ext>
                  </a:extLst>
                </a:gridCol>
                <a:gridCol w="2762980">
                  <a:extLst>
                    <a:ext uri="{9D8B030D-6E8A-4147-A177-3AD203B41FA5}">
                      <a16:colId xmlns:a16="http://schemas.microsoft.com/office/drawing/2014/main" val="4006078751"/>
                    </a:ext>
                  </a:extLst>
                </a:gridCol>
                <a:gridCol w="1039303">
                  <a:extLst>
                    <a:ext uri="{9D8B030D-6E8A-4147-A177-3AD203B41FA5}">
                      <a16:colId xmlns:a16="http://schemas.microsoft.com/office/drawing/2014/main" val="2882388467"/>
                    </a:ext>
                  </a:extLst>
                </a:gridCol>
                <a:gridCol w="837451">
                  <a:extLst>
                    <a:ext uri="{9D8B030D-6E8A-4147-A177-3AD203B41FA5}">
                      <a16:colId xmlns:a16="http://schemas.microsoft.com/office/drawing/2014/main" val="1453221590"/>
                    </a:ext>
                  </a:extLst>
                </a:gridCol>
                <a:gridCol w="914400">
                  <a:extLst>
                    <a:ext uri="{9D8B030D-6E8A-4147-A177-3AD203B41FA5}">
                      <a16:colId xmlns:a16="http://schemas.microsoft.com/office/drawing/2014/main" val="995117209"/>
                    </a:ext>
                  </a:extLst>
                </a:gridCol>
                <a:gridCol w="1083733">
                  <a:extLst>
                    <a:ext uri="{9D8B030D-6E8A-4147-A177-3AD203B41FA5}">
                      <a16:colId xmlns:a16="http://schemas.microsoft.com/office/drawing/2014/main" val="1253628293"/>
                    </a:ext>
                  </a:extLst>
                </a:gridCol>
                <a:gridCol w="1015999">
                  <a:extLst>
                    <a:ext uri="{9D8B030D-6E8A-4147-A177-3AD203B41FA5}">
                      <a16:colId xmlns:a16="http://schemas.microsoft.com/office/drawing/2014/main" val="1256587031"/>
                    </a:ext>
                  </a:extLst>
                </a:gridCol>
              </a:tblGrid>
              <a:tr h="328897">
                <a:tc>
                  <a:txBody>
                    <a:bodyPr/>
                    <a:lstStyle/>
                    <a:p>
                      <a:pPr algn="ctr" fontAlgn="ctr"/>
                      <a:r>
                        <a:rPr lang="en-US" sz="1000" u="none" strike="noStrike" dirty="0">
                          <a:solidFill>
                            <a:schemeClr val="bg1"/>
                          </a:solidFill>
                          <a:effectLst/>
                        </a:rPr>
                        <a:t>PI</a:t>
                      </a:r>
                      <a:endParaRPr lang="en-US" sz="1000" b="1" i="0" u="none" strike="noStrike" dirty="0">
                        <a:solidFill>
                          <a:schemeClr val="bg1"/>
                        </a:solidFill>
                        <a:effectLst/>
                        <a:latin typeface="Calibri" panose="020F0502020204030204" pitchFamily="34" charset="0"/>
                      </a:endParaRPr>
                    </a:p>
                  </a:txBody>
                  <a:tcPr marT="2025" marB="0" anchor="ctr">
                    <a:solidFill>
                      <a:srgbClr val="12659C"/>
                    </a:solidFill>
                  </a:tcPr>
                </a:tc>
                <a:tc>
                  <a:txBody>
                    <a:bodyPr/>
                    <a:lstStyle/>
                    <a:p>
                      <a:pPr algn="ctr" fontAlgn="ctr"/>
                      <a:r>
                        <a:rPr lang="en-US" sz="1000" u="none" strike="noStrike" dirty="0">
                          <a:solidFill>
                            <a:schemeClr val="bg1"/>
                          </a:solidFill>
                          <a:effectLst/>
                        </a:rPr>
                        <a:t>Award Title</a:t>
                      </a:r>
                      <a:endParaRPr lang="en-US" sz="1000" b="1" i="0" u="none" strike="noStrike" dirty="0">
                        <a:solidFill>
                          <a:schemeClr val="bg1"/>
                        </a:solidFill>
                        <a:effectLst/>
                        <a:latin typeface="Calibri" panose="020F0502020204030204" pitchFamily="34" charset="0"/>
                      </a:endParaRPr>
                    </a:p>
                  </a:txBody>
                  <a:tcPr marT="2025" marB="0" anchor="ctr">
                    <a:solidFill>
                      <a:srgbClr val="12659C"/>
                    </a:solidFill>
                  </a:tcPr>
                </a:tc>
                <a:tc>
                  <a:txBody>
                    <a:bodyPr/>
                    <a:lstStyle/>
                    <a:p>
                      <a:pPr algn="ctr" fontAlgn="ctr"/>
                      <a:r>
                        <a:rPr lang="en-US" sz="1000" u="none" strike="noStrike" dirty="0">
                          <a:solidFill>
                            <a:schemeClr val="bg1"/>
                          </a:solidFill>
                          <a:effectLst/>
                        </a:rPr>
                        <a:t>Sponsor</a:t>
                      </a:r>
                      <a:endParaRPr lang="en-US" sz="1000" b="1" i="0" u="none" strike="noStrike" dirty="0">
                        <a:solidFill>
                          <a:schemeClr val="bg1"/>
                        </a:solidFill>
                        <a:effectLst/>
                        <a:latin typeface="Calibri" panose="020F0502020204030204" pitchFamily="34" charset="0"/>
                      </a:endParaRPr>
                    </a:p>
                  </a:txBody>
                  <a:tcPr marT="2025" marB="0" anchor="ctr">
                    <a:solidFill>
                      <a:srgbClr val="12659C"/>
                    </a:solidFill>
                  </a:tcPr>
                </a:tc>
                <a:tc>
                  <a:txBody>
                    <a:bodyPr/>
                    <a:lstStyle/>
                    <a:p>
                      <a:pPr algn="ctr" fontAlgn="ctr"/>
                      <a:r>
                        <a:rPr lang="en-US" sz="1000" u="none" strike="noStrike" dirty="0">
                          <a:solidFill>
                            <a:schemeClr val="bg1"/>
                          </a:solidFill>
                          <a:effectLst/>
                        </a:rPr>
                        <a:t>Prime Sponsor</a:t>
                      </a:r>
                      <a:endParaRPr lang="en-US" sz="1000" b="1" i="0" u="none" strike="noStrike" dirty="0">
                        <a:solidFill>
                          <a:schemeClr val="bg1"/>
                        </a:solidFill>
                        <a:effectLst/>
                        <a:latin typeface="Calibri" panose="020F0502020204030204" pitchFamily="34" charset="0"/>
                      </a:endParaRPr>
                    </a:p>
                  </a:txBody>
                  <a:tcPr marT="2025" marB="0" anchor="ctr">
                    <a:solidFill>
                      <a:srgbClr val="12659C"/>
                    </a:solidFill>
                  </a:tcPr>
                </a:tc>
                <a:tc>
                  <a:txBody>
                    <a:bodyPr/>
                    <a:lstStyle/>
                    <a:p>
                      <a:pPr algn="ctr" fontAlgn="ctr"/>
                      <a:r>
                        <a:rPr lang="en-US" sz="1000" u="none" strike="noStrike" dirty="0">
                          <a:solidFill>
                            <a:schemeClr val="bg1"/>
                          </a:solidFill>
                          <a:effectLst/>
                        </a:rPr>
                        <a:t>Action Type</a:t>
                      </a:r>
                      <a:endParaRPr lang="en-US" sz="1000" b="1" i="0" u="none" strike="noStrike" dirty="0">
                        <a:solidFill>
                          <a:schemeClr val="bg1"/>
                        </a:solidFill>
                        <a:effectLst/>
                        <a:latin typeface="Calibri" panose="020F0502020204030204" pitchFamily="34" charset="0"/>
                      </a:endParaRPr>
                    </a:p>
                  </a:txBody>
                  <a:tcPr marT="2025" marB="0" anchor="ctr">
                    <a:solidFill>
                      <a:srgbClr val="12659C"/>
                    </a:solidFill>
                  </a:tcPr>
                </a:tc>
                <a:tc>
                  <a:txBody>
                    <a:bodyPr/>
                    <a:lstStyle/>
                    <a:p>
                      <a:pPr algn="ctr" fontAlgn="ctr"/>
                      <a:r>
                        <a:rPr lang="en-US" sz="1000" u="none" strike="noStrike" dirty="0">
                          <a:solidFill>
                            <a:schemeClr val="bg1"/>
                          </a:solidFill>
                          <a:effectLst/>
                        </a:rPr>
                        <a:t>Project Period Begin Date</a:t>
                      </a:r>
                      <a:endParaRPr lang="en-US" sz="1000" b="1" i="0" u="none" strike="noStrike" dirty="0">
                        <a:solidFill>
                          <a:schemeClr val="bg1"/>
                        </a:solidFill>
                        <a:effectLst/>
                        <a:latin typeface="Calibri" panose="020F0502020204030204" pitchFamily="34" charset="0"/>
                      </a:endParaRPr>
                    </a:p>
                  </a:txBody>
                  <a:tcPr marT="2025" marB="0" anchor="ctr">
                    <a:solidFill>
                      <a:srgbClr val="12659C"/>
                    </a:solidFill>
                  </a:tcPr>
                </a:tc>
                <a:tc>
                  <a:txBody>
                    <a:bodyPr/>
                    <a:lstStyle/>
                    <a:p>
                      <a:pPr algn="ctr" fontAlgn="ctr"/>
                      <a:r>
                        <a:rPr lang="en-US" sz="1000" u="none" strike="noStrike" dirty="0">
                          <a:solidFill>
                            <a:schemeClr val="bg1"/>
                          </a:solidFill>
                          <a:effectLst/>
                        </a:rPr>
                        <a:t>Project Period End Date</a:t>
                      </a:r>
                      <a:endParaRPr lang="en-US" sz="1000" b="1" i="0" u="none" strike="noStrike" dirty="0">
                        <a:solidFill>
                          <a:schemeClr val="bg1"/>
                        </a:solidFill>
                        <a:effectLst/>
                        <a:latin typeface="Calibri" panose="020F0502020204030204" pitchFamily="34" charset="0"/>
                      </a:endParaRPr>
                    </a:p>
                  </a:txBody>
                  <a:tcPr marT="2025" marB="0" anchor="ctr">
                    <a:solidFill>
                      <a:srgbClr val="12659C"/>
                    </a:solidFill>
                  </a:tcPr>
                </a:tc>
                <a:extLst>
                  <a:ext uri="{0D108BD9-81ED-4DB2-BD59-A6C34878D82A}">
                    <a16:rowId xmlns:a16="http://schemas.microsoft.com/office/drawing/2014/main" val="255266611"/>
                  </a:ext>
                </a:extLst>
              </a:tr>
              <a:tr h="537982">
                <a:tc>
                  <a:txBody>
                    <a:bodyPr/>
                    <a:lstStyle/>
                    <a:p>
                      <a:pPr algn="l" fontAlgn="ctr"/>
                      <a:r>
                        <a:rPr lang="en-US" sz="900" b="0" i="0" u="none" strike="noStrike">
                          <a:solidFill>
                            <a:srgbClr val="000000"/>
                          </a:solidFill>
                          <a:effectLst/>
                          <a:latin typeface="Calibri" panose="020F0502020204030204" pitchFamily="34" charset="0"/>
                        </a:rPr>
                        <a:t>Gelberg, Lillian</a:t>
                      </a:r>
                    </a:p>
                  </a:txBody>
                  <a:tcPr marL="9525" marR="9525" marT="9525" marB="0" anchor="ctr">
                    <a:solidFill>
                      <a:schemeClr val="bg1"/>
                    </a:solidFill>
                  </a:tcPr>
                </a:tc>
                <a:tc>
                  <a:txBody>
                    <a:bodyPr/>
                    <a:lstStyle/>
                    <a:p>
                      <a:pPr algn="l" fontAlgn="ctr"/>
                      <a:r>
                        <a:rPr lang="en-US" sz="900" b="0" i="0" u="none" strike="noStrike">
                          <a:solidFill>
                            <a:srgbClr val="000000"/>
                          </a:solidFill>
                          <a:effectLst/>
                          <a:latin typeface="Calibri" panose="020F0502020204030204" pitchFamily="34" charset="0"/>
                        </a:rPr>
                        <a:t>Comparative Effectiveness of Single-Site and Scattered-Site Permanent Supportive Housing on Patient-Centered and COVID-19 Related Outcomes for People Experiencing Homelessness Receiving Contingency Management</a:t>
                      </a:r>
                    </a:p>
                  </a:txBody>
                  <a:tcPr marL="9525" marR="9525" marT="9525" marB="0" anchor="ctr">
                    <a:solidFill>
                      <a:schemeClr val="bg1"/>
                    </a:solidFill>
                  </a:tcPr>
                </a:tc>
                <a:tc>
                  <a:txBody>
                    <a:bodyPr/>
                    <a:lstStyle/>
                    <a:p>
                      <a:pPr algn="l" fontAlgn="ctr"/>
                      <a:r>
                        <a:rPr lang="en-US" sz="900" b="0" i="0" u="none" strike="noStrike">
                          <a:solidFill>
                            <a:srgbClr val="000000"/>
                          </a:solidFill>
                          <a:effectLst/>
                          <a:latin typeface="Calibri" panose="020F0502020204030204" pitchFamily="34" charset="0"/>
                        </a:rPr>
                        <a:t>UNIVERSITY OF SOUTHERN CALIFORNIA</a:t>
                      </a:r>
                    </a:p>
                  </a:txBody>
                  <a:tcPr marL="9525" marR="9525" marT="9525" marB="0" anchor="ctr">
                    <a:solidFill>
                      <a:schemeClr val="bg1"/>
                    </a:solidFill>
                  </a:tcPr>
                </a:tc>
                <a:tc>
                  <a:txBody>
                    <a:bodyPr/>
                    <a:lstStyle/>
                    <a:p>
                      <a:pPr algn="l" fontAlgn="ctr"/>
                      <a:r>
                        <a:rPr lang="en-US" sz="900" b="0" i="0" u="none" strike="noStrike" dirty="0">
                          <a:solidFill>
                            <a:srgbClr val="000000"/>
                          </a:solidFill>
                          <a:effectLst/>
                          <a:latin typeface="Calibri" panose="020F0502020204030204" pitchFamily="34" charset="0"/>
                        </a:rPr>
                        <a:t>PCORI</a:t>
                      </a:r>
                    </a:p>
                  </a:txBody>
                  <a:tcPr marL="9525" marR="9525" marT="9525" marB="0" anchor="ctr">
                    <a:solidFill>
                      <a:schemeClr val="bg1"/>
                    </a:solidFill>
                  </a:tcPr>
                </a:tc>
                <a:tc>
                  <a:txBody>
                    <a:bodyPr/>
                    <a:lstStyle/>
                    <a:p>
                      <a:pPr algn="l" fontAlgn="ctr"/>
                      <a:r>
                        <a:rPr lang="en-US" sz="900" b="0" i="0" u="none" strike="noStrike" dirty="0">
                          <a:solidFill>
                            <a:srgbClr val="000000"/>
                          </a:solidFill>
                          <a:effectLst/>
                          <a:latin typeface="Calibri" panose="020F0502020204030204" pitchFamily="34" charset="0"/>
                        </a:rPr>
                        <a:t>Modification/ Amendment</a:t>
                      </a:r>
                    </a:p>
                  </a:txBody>
                  <a:tcPr marL="9525" marR="9525" marT="9525" marB="0" anchor="ctr">
                    <a:solidFill>
                      <a:schemeClr val="bg1"/>
                    </a:solidFill>
                  </a:tcPr>
                </a:tc>
                <a:tc>
                  <a:txBody>
                    <a:bodyPr/>
                    <a:lstStyle/>
                    <a:p>
                      <a:pPr algn="l" fontAlgn="ctr"/>
                      <a:r>
                        <a:rPr lang="en-US" sz="900" b="0" i="0" u="none" strike="noStrike">
                          <a:solidFill>
                            <a:srgbClr val="000000"/>
                          </a:solidFill>
                          <a:effectLst/>
                          <a:latin typeface="Calibri" panose="020F0502020204030204" pitchFamily="34" charset="0"/>
                        </a:rPr>
                        <a:t>10/01/2020</a:t>
                      </a:r>
                    </a:p>
                  </a:txBody>
                  <a:tcPr marL="9525" marR="9525" marT="9525" marB="0" anchor="ctr">
                    <a:solidFill>
                      <a:schemeClr val="bg1"/>
                    </a:solidFill>
                  </a:tcPr>
                </a:tc>
                <a:tc>
                  <a:txBody>
                    <a:bodyPr/>
                    <a:lstStyle/>
                    <a:p>
                      <a:pPr algn="l" fontAlgn="ctr"/>
                      <a:r>
                        <a:rPr lang="en-US" sz="900" b="0" i="0" u="none" strike="noStrike" dirty="0">
                          <a:solidFill>
                            <a:srgbClr val="000000"/>
                          </a:solidFill>
                          <a:effectLst/>
                          <a:latin typeface="Calibri" panose="020F0502020204030204" pitchFamily="34" charset="0"/>
                        </a:rPr>
                        <a:t>08/31/2024</a:t>
                      </a:r>
                    </a:p>
                  </a:txBody>
                  <a:tcPr marL="9525" marR="9525" marT="9525" marB="0" anchor="ctr">
                    <a:solidFill>
                      <a:schemeClr val="bg1"/>
                    </a:solidFill>
                  </a:tcPr>
                </a:tc>
                <a:extLst>
                  <a:ext uri="{0D108BD9-81ED-4DB2-BD59-A6C34878D82A}">
                    <a16:rowId xmlns:a16="http://schemas.microsoft.com/office/drawing/2014/main" val="2813504373"/>
                  </a:ext>
                </a:extLst>
              </a:tr>
              <a:tr h="273581">
                <a:tc>
                  <a:txBody>
                    <a:bodyPr/>
                    <a:lstStyle/>
                    <a:p>
                      <a:pPr algn="l" fontAlgn="ctr"/>
                      <a:r>
                        <a:rPr lang="en-US" sz="900" b="0" i="0" u="none" strike="noStrike">
                          <a:solidFill>
                            <a:srgbClr val="000000"/>
                          </a:solidFill>
                          <a:effectLst/>
                          <a:latin typeface="Calibri" panose="020F0502020204030204" pitchFamily="34" charset="0"/>
                        </a:rPr>
                        <a:t>Shoptaw, Steven J</a:t>
                      </a:r>
                    </a:p>
                  </a:txBody>
                  <a:tcPr marL="9525" marR="9525" marT="9525" marB="0" anchor="ctr">
                    <a:solidFill>
                      <a:schemeClr val="bg1"/>
                    </a:solidFill>
                  </a:tcPr>
                </a:tc>
                <a:tc>
                  <a:txBody>
                    <a:bodyPr/>
                    <a:lstStyle/>
                    <a:p>
                      <a:pPr algn="l" fontAlgn="ctr"/>
                      <a:r>
                        <a:rPr lang="en-US" sz="900" b="0" i="0" u="none" strike="noStrike" dirty="0">
                          <a:solidFill>
                            <a:srgbClr val="000000"/>
                          </a:solidFill>
                          <a:effectLst/>
                          <a:latin typeface="Calibri" panose="020F0502020204030204" pitchFamily="34" charset="0"/>
                        </a:rPr>
                        <a:t>HPTN 094 Integra</a:t>
                      </a:r>
                    </a:p>
                  </a:txBody>
                  <a:tcPr marL="9525" marR="9525" marT="9525" marB="0" anchor="ctr">
                    <a:solidFill>
                      <a:schemeClr val="bg1"/>
                    </a:solidFill>
                  </a:tcPr>
                </a:tc>
                <a:tc>
                  <a:txBody>
                    <a:bodyPr/>
                    <a:lstStyle/>
                    <a:p>
                      <a:pPr algn="l" fontAlgn="ctr"/>
                      <a:r>
                        <a:rPr lang="en-US" sz="900" b="0" i="0" u="none" strike="noStrike" dirty="0">
                          <a:solidFill>
                            <a:srgbClr val="000000"/>
                          </a:solidFill>
                          <a:effectLst/>
                          <a:latin typeface="Calibri" panose="020F0502020204030204" pitchFamily="34" charset="0"/>
                        </a:rPr>
                        <a:t>FHI 360</a:t>
                      </a:r>
                    </a:p>
                  </a:txBody>
                  <a:tcPr marL="9525" marR="9525" marT="9525" marB="0" anchor="ctr">
                    <a:solidFill>
                      <a:schemeClr val="bg1"/>
                    </a:solidFill>
                  </a:tcPr>
                </a:tc>
                <a:tc>
                  <a:txBody>
                    <a:bodyPr/>
                    <a:lstStyle/>
                    <a:p>
                      <a:pPr algn="l" fontAlgn="ctr"/>
                      <a:r>
                        <a:rPr lang="en-US" sz="900" b="0" i="0" u="none" strike="noStrike" dirty="0">
                          <a:solidFill>
                            <a:srgbClr val="000000"/>
                          </a:solidFill>
                          <a:effectLst/>
                          <a:latin typeface="Calibri" panose="020F0502020204030204" pitchFamily="34" charset="0"/>
                        </a:rPr>
                        <a:t>NIH-NIAID</a:t>
                      </a:r>
                    </a:p>
                  </a:txBody>
                  <a:tcPr marL="9525" marR="9525" marT="9525" marB="0" anchor="ctr">
                    <a:solidFill>
                      <a:schemeClr val="bg1"/>
                    </a:solidFill>
                  </a:tcPr>
                </a:tc>
                <a:tc>
                  <a:txBody>
                    <a:bodyPr/>
                    <a:lstStyle/>
                    <a:p>
                      <a:pPr algn="l" fontAlgn="ctr"/>
                      <a:r>
                        <a:rPr lang="en-US" sz="900" b="0" i="0" u="none" strike="noStrike">
                          <a:solidFill>
                            <a:srgbClr val="000000"/>
                          </a:solidFill>
                          <a:effectLst/>
                          <a:latin typeface="Calibri" panose="020F0502020204030204" pitchFamily="34" charset="0"/>
                        </a:rPr>
                        <a:t>No Cost Extension</a:t>
                      </a:r>
                    </a:p>
                  </a:txBody>
                  <a:tcPr marL="9525" marR="9525" marT="9525" marB="0" anchor="ctr">
                    <a:solidFill>
                      <a:schemeClr val="bg1"/>
                    </a:solidFill>
                  </a:tcPr>
                </a:tc>
                <a:tc>
                  <a:txBody>
                    <a:bodyPr/>
                    <a:lstStyle/>
                    <a:p>
                      <a:pPr algn="l" fontAlgn="ctr"/>
                      <a:r>
                        <a:rPr lang="en-US" sz="900" b="0" i="0" u="none" strike="noStrike">
                          <a:solidFill>
                            <a:srgbClr val="000000"/>
                          </a:solidFill>
                          <a:effectLst/>
                          <a:latin typeface="Calibri" panose="020F0502020204030204" pitchFamily="34" charset="0"/>
                        </a:rPr>
                        <a:t>10/01/2020</a:t>
                      </a:r>
                    </a:p>
                  </a:txBody>
                  <a:tcPr marL="9525" marR="9525" marT="9525" marB="0" anchor="ctr">
                    <a:solidFill>
                      <a:schemeClr val="bg1"/>
                    </a:solidFill>
                  </a:tcPr>
                </a:tc>
                <a:tc>
                  <a:txBody>
                    <a:bodyPr/>
                    <a:lstStyle/>
                    <a:p>
                      <a:pPr algn="l" fontAlgn="ctr"/>
                      <a:r>
                        <a:rPr lang="en-US" sz="900" b="0" i="0" u="none" strike="noStrike">
                          <a:solidFill>
                            <a:srgbClr val="000000"/>
                          </a:solidFill>
                          <a:effectLst/>
                          <a:latin typeface="Calibri" panose="020F0502020204030204" pitchFamily="34" charset="0"/>
                        </a:rPr>
                        <a:t>03/31/2025</a:t>
                      </a:r>
                    </a:p>
                  </a:txBody>
                  <a:tcPr marL="9525" marR="9525" marT="9525" marB="0" anchor="ctr">
                    <a:solidFill>
                      <a:schemeClr val="bg1"/>
                    </a:solidFill>
                  </a:tcPr>
                </a:tc>
                <a:extLst>
                  <a:ext uri="{0D108BD9-81ED-4DB2-BD59-A6C34878D82A}">
                    <a16:rowId xmlns:a16="http://schemas.microsoft.com/office/drawing/2014/main" val="3104406668"/>
                  </a:ext>
                </a:extLst>
              </a:tr>
              <a:tr h="273581">
                <a:tc>
                  <a:txBody>
                    <a:bodyPr/>
                    <a:lstStyle/>
                    <a:p>
                      <a:pPr algn="l" fontAlgn="ctr"/>
                      <a:r>
                        <a:rPr lang="en-US" sz="900" b="0" i="0" u="none" strike="noStrike">
                          <a:solidFill>
                            <a:srgbClr val="000000"/>
                          </a:solidFill>
                          <a:effectLst/>
                          <a:latin typeface="Calibri" panose="020F0502020204030204" pitchFamily="34" charset="0"/>
                        </a:rPr>
                        <a:t>Shoptaw, Steven J</a:t>
                      </a:r>
                    </a:p>
                  </a:txBody>
                  <a:tcPr marL="9525" marR="9525" marT="9525" marB="0" anchor="ctr">
                    <a:solidFill>
                      <a:schemeClr val="bg1"/>
                    </a:solidFill>
                  </a:tcPr>
                </a:tc>
                <a:tc>
                  <a:txBody>
                    <a:bodyPr/>
                    <a:lstStyle/>
                    <a:p>
                      <a:pPr algn="l" fontAlgn="ctr"/>
                      <a:r>
                        <a:rPr lang="en-US" sz="900" b="0" i="0" u="none" strike="noStrike">
                          <a:solidFill>
                            <a:srgbClr val="000000"/>
                          </a:solidFill>
                          <a:effectLst/>
                          <a:latin typeface="Calibri" panose="020F0502020204030204" pitchFamily="34" charset="0"/>
                        </a:rPr>
                        <a:t>Center for HIV Identification, Prevention and Treatment Services</a:t>
                      </a:r>
                    </a:p>
                  </a:txBody>
                  <a:tcPr marL="9525" marR="9525" marT="9525" marB="0" anchor="ctr">
                    <a:solidFill>
                      <a:schemeClr val="bg1"/>
                    </a:solidFill>
                  </a:tcPr>
                </a:tc>
                <a:tc>
                  <a:txBody>
                    <a:bodyPr/>
                    <a:lstStyle/>
                    <a:p>
                      <a:pPr algn="l" fontAlgn="ctr"/>
                      <a:r>
                        <a:rPr lang="en-US" sz="900" b="0" i="0" u="none" strike="noStrike" dirty="0">
                          <a:solidFill>
                            <a:srgbClr val="000000"/>
                          </a:solidFill>
                          <a:effectLst/>
                          <a:latin typeface="Calibri" panose="020F0502020204030204" pitchFamily="34" charset="0"/>
                        </a:rPr>
                        <a:t>NIH-NIMH</a:t>
                      </a:r>
                    </a:p>
                  </a:txBody>
                  <a:tcPr marL="9525" marR="9525" marT="9525" marB="0" anchor="ctr">
                    <a:solidFill>
                      <a:schemeClr val="bg1"/>
                    </a:solidFill>
                  </a:tcPr>
                </a:tc>
                <a:tc>
                  <a:txBody>
                    <a:bodyPr/>
                    <a:lstStyle/>
                    <a:p>
                      <a:pPr algn="l" fontAlgn="ctr"/>
                      <a:r>
                        <a:rPr lang="en-US" sz="900" b="0" i="0" u="none" strike="noStrike">
                          <a:solidFill>
                            <a:srgbClr val="000000"/>
                          </a:solidFill>
                          <a:effectLst/>
                          <a:latin typeface="Calibri" panose="020F0502020204030204" pitchFamily="34" charset="0"/>
                        </a:rPr>
                        <a:t>-</a:t>
                      </a:r>
                    </a:p>
                  </a:txBody>
                  <a:tcPr marL="9525" marR="9525" marT="9525" marB="0" anchor="ctr">
                    <a:solidFill>
                      <a:schemeClr val="bg1"/>
                    </a:solidFill>
                  </a:tcPr>
                </a:tc>
                <a:tc>
                  <a:txBody>
                    <a:bodyPr/>
                    <a:lstStyle/>
                    <a:p>
                      <a:pPr algn="l" fontAlgn="ctr"/>
                      <a:r>
                        <a:rPr lang="en-US" sz="900" b="0" i="0" u="none" strike="noStrike">
                          <a:solidFill>
                            <a:srgbClr val="000000"/>
                          </a:solidFill>
                          <a:effectLst/>
                          <a:latin typeface="Calibri" panose="020F0502020204030204" pitchFamily="34" charset="0"/>
                        </a:rPr>
                        <a:t>Continuation</a:t>
                      </a:r>
                    </a:p>
                  </a:txBody>
                  <a:tcPr marL="9525" marR="9525" marT="9525" marB="0" anchor="ctr">
                    <a:solidFill>
                      <a:schemeClr val="bg1"/>
                    </a:solidFill>
                  </a:tcPr>
                </a:tc>
                <a:tc>
                  <a:txBody>
                    <a:bodyPr/>
                    <a:lstStyle/>
                    <a:p>
                      <a:pPr algn="l" fontAlgn="ctr"/>
                      <a:r>
                        <a:rPr lang="en-US" sz="900" b="0" i="0" u="none" strike="noStrike">
                          <a:solidFill>
                            <a:srgbClr val="000000"/>
                          </a:solidFill>
                          <a:effectLst/>
                          <a:latin typeface="Calibri" panose="020F0502020204030204" pitchFamily="34" charset="0"/>
                        </a:rPr>
                        <a:t>03/01/2022</a:t>
                      </a:r>
                    </a:p>
                  </a:txBody>
                  <a:tcPr marL="9525" marR="9525" marT="9525" marB="0" anchor="ctr">
                    <a:solidFill>
                      <a:schemeClr val="bg1"/>
                    </a:solidFill>
                  </a:tcPr>
                </a:tc>
                <a:tc>
                  <a:txBody>
                    <a:bodyPr/>
                    <a:lstStyle/>
                    <a:p>
                      <a:pPr algn="l" fontAlgn="ctr"/>
                      <a:r>
                        <a:rPr lang="en-US" sz="900" b="0" i="0" u="none" strike="noStrike">
                          <a:solidFill>
                            <a:srgbClr val="000000"/>
                          </a:solidFill>
                          <a:effectLst/>
                          <a:latin typeface="Calibri" panose="020F0502020204030204" pitchFamily="34" charset="0"/>
                        </a:rPr>
                        <a:t>12/31/2026</a:t>
                      </a:r>
                    </a:p>
                  </a:txBody>
                  <a:tcPr marL="9525" marR="9525" marT="9525" marB="0" anchor="ctr">
                    <a:solidFill>
                      <a:schemeClr val="bg1"/>
                    </a:solidFill>
                  </a:tcPr>
                </a:tc>
                <a:extLst>
                  <a:ext uri="{0D108BD9-81ED-4DB2-BD59-A6C34878D82A}">
                    <a16:rowId xmlns:a16="http://schemas.microsoft.com/office/drawing/2014/main" val="694419151"/>
                  </a:ext>
                </a:extLst>
              </a:tr>
              <a:tr h="273581">
                <a:tc>
                  <a:txBody>
                    <a:bodyPr/>
                    <a:lstStyle/>
                    <a:p>
                      <a:pPr algn="l" fontAlgn="ctr"/>
                      <a:r>
                        <a:rPr lang="en-US" sz="900" b="0" i="0" u="none" strike="noStrike">
                          <a:solidFill>
                            <a:srgbClr val="000000"/>
                          </a:solidFill>
                          <a:effectLst/>
                          <a:latin typeface="Calibri" panose="020F0502020204030204" pitchFamily="34" charset="0"/>
                        </a:rPr>
                        <a:t>Shoptaw, Steven J</a:t>
                      </a:r>
                    </a:p>
                  </a:txBody>
                  <a:tcPr marL="9525" marR="9525" marT="9525" marB="0" anchor="ctr">
                    <a:solidFill>
                      <a:schemeClr val="bg1"/>
                    </a:solidFill>
                  </a:tcPr>
                </a:tc>
                <a:tc>
                  <a:txBody>
                    <a:bodyPr/>
                    <a:lstStyle/>
                    <a:p>
                      <a:pPr algn="l" fontAlgn="ctr"/>
                      <a:r>
                        <a:rPr lang="en-US" sz="900" b="0" i="0" u="none" strike="noStrike">
                          <a:solidFill>
                            <a:srgbClr val="000000"/>
                          </a:solidFill>
                          <a:effectLst/>
                          <a:latin typeface="Calibri" panose="020F0502020204030204" pitchFamily="34" charset="0"/>
                        </a:rPr>
                        <a:t>Center for HIV Identification, Prevention and Treatment Services</a:t>
                      </a:r>
                    </a:p>
                  </a:txBody>
                  <a:tcPr marL="9525" marR="9525" marT="9525" marB="0" anchor="ctr">
                    <a:solidFill>
                      <a:schemeClr val="bg1"/>
                    </a:solidFill>
                  </a:tcPr>
                </a:tc>
                <a:tc>
                  <a:txBody>
                    <a:bodyPr/>
                    <a:lstStyle/>
                    <a:p>
                      <a:pPr algn="l" fontAlgn="ctr"/>
                      <a:r>
                        <a:rPr lang="en-US" sz="900" b="0" i="0" u="none" strike="noStrike" dirty="0">
                          <a:solidFill>
                            <a:srgbClr val="000000"/>
                          </a:solidFill>
                          <a:effectLst/>
                          <a:latin typeface="Calibri" panose="020F0502020204030204" pitchFamily="34" charset="0"/>
                        </a:rPr>
                        <a:t>NIH-NIMH</a:t>
                      </a:r>
                    </a:p>
                  </a:txBody>
                  <a:tcPr marL="9525" marR="9525" marT="9525" marB="0" anchor="ctr">
                    <a:solidFill>
                      <a:schemeClr val="bg1"/>
                    </a:solidFill>
                  </a:tcPr>
                </a:tc>
                <a:tc>
                  <a:txBody>
                    <a:bodyPr/>
                    <a:lstStyle/>
                    <a:p>
                      <a:pPr algn="l" fontAlgn="ctr"/>
                      <a:r>
                        <a:rPr lang="en-US" sz="900" b="0" i="0" u="none" strike="noStrike">
                          <a:solidFill>
                            <a:srgbClr val="000000"/>
                          </a:solidFill>
                          <a:effectLst/>
                          <a:latin typeface="Calibri" panose="020F0502020204030204" pitchFamily="34" charset="0"/>
                        </a:rPr>
                        <a:t>-</a:t>
                      </a:r>
                    </a:p>
                  </a:txBody>
                  <a:tcPr marL="9525" marR="9525" marT="9525" marB="0" anchor="ctr">
                    <a:solidFill>
                      <a:schemeClr val="bg1"/>
                    </a:solidFill>
                  </a:tcPr>
                </a:tc>
                <a:tc>
                  <a:txBody>
                    <a:bodyPr/>
                    <a:lstStyle/>
                    <a:p>
                      <a:pPr algn="l" fontAlgn="ctr"/>
                      <a:r>
                        <a:rPr lang="en-US" sz="900" b="0" i="0" u="none" strike="noStrike">
                          <a:solidFill>
                            <a:srgbClr val="000000"/>
                          </a:solidFill>
                          <a:effectLst/>
                          <a:latin typeface="Calibri" panose="020F0502020204030204" pitchFamily="34" charset="0"/>
                        </a:rPr>
                        <a:t>Continuation</a:t>
                      </a:r>
                    </a:p>
                  </a:txBody>
                  <a:tcPr marL="9525" marR="9525" marT="9525" marB="0" anchor="ctr">
                    <a:solidFill>
                      <a:schemeClr val="bg1"/>
                    </a:solidFill>
                  </a:tcPr>
                </a:tc>
                <a:tc>
                  <a:txBody>
                    <a:bodyPr/>
                    <a:lstStyle/>
                    <a:p>
                      <a:pPr algn="l" fontAlgn="ctr"/>
                      <a:r>
                        <a:rPr lang="en-US" sz="900" b="0" i="0" u="none" strike="noStrike">
                          <a:solidFill>
                            <a:srgbClr val="000000"/>
                          </a:solidFill>
                          <a:effectLst/>
                          <a:latin typeface="Calibri" panose="020F0502020204030204" pitchFamily="34" charset="0"/>
                        </a:rPr>
                        <a:t>03/01/2022</a:t>
                      </a:r>
                    </a:p>
                  </a:txBody>
                  <a:tcPr marL="9525" marR="9525" marT="9525" marB="0" anchor="ctr">
                    <a:solidFill>
                      <a:schemeClr val="bg1"/>
                    </a:solidFill>
                  </a:tcPr>
                </a:tc>
                <a:tc>
                  <a:txBody>
                    <a:bodyPr/>
                    <a:lstStyle/>
                    <a:p>
                      <a:pPr algn="l" fontAlgn="ctr"/>
                      <a:r>
                        <a:rPr lang="en-US" sz="900" b="0" i="0" u="none" strike="noStrike">
                          <a:solidFill>
                            <a:srgbClr val="000000"/>
                          </a:solidFill>
                          <a:effectLst/>
                          <a:latin typeface="Calibri" panose="020F0502020204030204" pitchFamily="34" charset="0"/>
                        </a:rPr>
                        <a:t>12/31/2026</a:t>
                      </a:r>
                    </a:p>
                  </a:txBody>
                  <a:tcPr marL="9525" marR="9525" marT="9525" marB="0" anchor="ctr">
                    <a:solidFill>
                      <a:schemeClr val="bg1"/>
                    </a:solidFill>
                  </a:tcPr>
                </a:tc>
                <a:extLst>
                  <a:ext uri="{0D108BD9-81ED-4DB2-BD59-A6C34878D82A}">
                    <a16:rowId xmlns:a16="http://schemas.microsoft.com/office/drawing/2014/main" val="2696994453"/>
                  </a:ext>
                </a:extLst>
              </a:tr>
              <a:tr h="405781">
                <a:tc>
                  <a:txBody>
                    <a:bodyPr/>
                    <a:lstStyle/>
                    <a:p>
                      <a:pPr algn="l" fontAlgn="ctr"/>
                      <a:r>
                        <a:rPr lang="en-US" sz="900" b="0" i="0" u="none" strike="noStrike">
                          <a:solidFill>
                            <a:srgbClr val="000000"/>
                          </a:solidFill>
                          <a:effectLst/>
                          <a:latin typeface="Calibri" panose="020F0502020204030204" pitchFamily="34" charset="0"/>
                        </a:rPr>
                        <a:t>Tarn, Derjung</a:t>
                      </a:r>
                    </a:p>
                  </a:txBody>
                  <a:tcPr marL="9525" marR="9525" marT="9525" marB="0" anchor="ctr">
                    <a:solidFill>
                      <a:schemeClr val="bg1"/>
                    </a:solidFill>
                  </a:tcPr>
                </a:tc>
                <a:tc>
                  <a:txBody>
                    <a:bodyPr/>
                    <a:lstStyle/>
                    <a:p>
                      <a:pPr algn="l" fontAlgn="ctr"/>
                      <a:r>
                        <a:rPr lang="en-US" sz="900" b="0" i="0" u="none" strike="noStrike">
                          <a:solidFill>
                            <a:srgbClr val="000000"/>
                          </a:solidFill>
                          <a:effectLst/>
                          <a:latin typeface="Calibri" panose="020F0502020204030204" pitchFamily="34" charset="0"/>
                        </a:rPr>
                        <a:t>LatinX/HIspanic Attitudes and Perspectives on Investigations and Studies- of New Therapeutics: The LAPIS Study</a:t>
                      </a:r>
                    </a:p>
                  </a:txBody>
                  <a:tcPr marL="9525" marR="9525" marT="9525" marB="0" anchor="ctr">
                    <a:solidFill>
                      <a:schemeClr val="bg1"/>
                    </a:solidFill>
                  </a:tcPr>
                </a:tc>
                <a:tc>
                  <a:txBody>
                    <a:bodyPr/>
                    <a:lstStyle/>
                    <a:p>
                      <a:pPr algn="l" fontAlgn="ctr"/>
                      <a:r>
                        <a:rPr lang="en-US" sz="900" b="0" i="0" u="none" strike="noStrike">
                          <a:solidFill>
                            <a:srgbClr val="000000"/>
                          </a:solidFill>
                          <a:effectLst/>
                          <a:latin typeface="Calibri" panose="020F0502020204030204" pitchFamily="34" charset="0"/>
                        </a:rPr>
                        <a:t>UNIVERSITY OF CALIFORNIA, SAN FRANCISCO</a:t>
                      </a:r>
                    </a:p>
                  </a:txBody>
                  <a:tcPr marL="9525" marR="9525" marT="9525" marB="0" anchor="ctr">
                    <a:solidFill>
                      <a:schemeClr val="bg1"/>
                    </a:solidFill>
                  </a:tcPr>
                </a:tc>
                <a:tc>
                  <a:txBody>
                    <a:bodyPr/>
                    <a:lstStyle/>
                    <a:p>
                      <a:pPr algn="l" fontAlgn="ctr"/>
                      <a:r>
                        <a:rPr lang="en-US" sz="900" b="0" i="0" u="none" strike="noStrike" dirty="0">
                          <a:solidFill>
                            <a:srgbClr val="000000"/>
                          </a:solidFill>
                          <a:effectLst/>
                          <a:latin typeface="Calibri" panose="020F0502020204030204" pitchFamily="34" charset="0"/>
                        </a:rPr>
                        <a:t>DHHS-FDA</a:t>
                      </a:r>
                    </a:p>
                  </a:txBody>
                  <a:tcPr marL="9525" marR="9525" marT="9525" marB="0" anchor="ctr">
                    <a:solidFill>
                      <a:schemeClr val="bg1"/>
                    </a:solidFill>
                  </a:tcPr>
                </a:tc>
                <a:tc>
                  <a:txBody>
                    <a:bodyPr/>
                    <a:lstStyle/>
                    <a:p>
                      <a:pPr algn="l" fontAlgn="ctr"/>
                      <a:r>
                        <a:rPr lang="en-US" sz="900" b="0" i="0" u="none" strike="noStrike">
                          <a:solidFill>
                            <a:srgbClr val="000000"/>
                          </a:solidFill>
                          <a:effectLst/>
                          <a:latin typeface="Calibri" panose="020F0502020204030204" pitchFamily="34" charset="0"/>
                        </a:rPr>
                        <a:t>No Cost Extension</a:t>
                      </a:r>
                    </a:p>
                  </a:txBody>
                  <a:tcPr marL="9525" marR="9525" marT="9525" marB="0" anchor="ctr">
                    <a:solidFill>
                      <a:schemeClr val="bg1"/>
                    </a:solidFill>
                  </a:tcPr>
                </a:tc>
                <a:tc>
                  <a:txBody>
                    <a:bodyPr/>
                    <a:lstStyle/>
                    <a:p>
                      <a:pPr algn="l" fontAlgn="ctr"/>
                      <a:r>
                        <a:rPr lang="en-US" sz="900" b="0" i="0" u="none" strike="noStrike">
                          <a:solidFill>
                            <a:srgbClr val="000000"/>
                          </a:solidFill>
                          <a:effectLst/>
                          <a:latin typeface="Calibri" panose="020F0502020204030204" pitchFamily="34" charset="0"/>
                        </a:rPr>
                        <a:t>09/01/2022</a:t>
                      </a:r>
                    </a:p>
                  </a:txBody>
                  <a:tcPr marL="9525" marR="9525" marT="9525" marB="0" anchor="ctr">
                    <a:solidFill>
                      <a:schemeClr val="bg1"/>
                    </a:solidFill>
                  </a:tcPr>
                </a:tc>
                <a:tc>
                  <a:txBody>
                    <a:bodyPr/>
                    <a:lstStyle/>
                    <a:p>
                      <a:pPr algn="l" fontAlgn="ctr"/>
                      <a:r>
                        <a:rPr lang="en-US" sz="900" b="0" i="0" u="none" strike="noStrike">
                          <a:solidFill>
                            <a:srgbClr val="000000"/>
                          </a:solidFill>
                          <a:effectLst/>
                          <a:latin typeface="Calibri" panose="020F0502020204030204" pitchFamily="34" charset="0"/>
                        </a:rPr>
                        <a:t>08/31/2024</a:t>
                      </a:r>
                    </a:p>
                  </a:txBody>
                  <a:tcPr marL="9525" marR="9525" marT="9525" marB="0" anchor="ctr">
                    <a:solidFill>
                      <a:schemeClr val="bg1"/>
                    </a:solidFill>
                  </a:tcPr>
                </a:tc>
                <a:extLst>
                  <a:ext uri="{0D108BD9-81ED-4DB2-BD59-A6C34878D82A}">
                    <a16:rowId xmlns:a16="http://schemas.microsoft.com/office/drawing/2014/main" val="305284857"/>
                  </a:ext>
                </a:extLst>
              </a:tr>
              <a:tr h="537982">
                <a:tc>
                  <a:txBody>
                    <a:bodyPr/>
                    <a:lstStyle/>
                    <a:p>
                      <a:pPr algn="l" fontAlgn="ctr"/>
                      <a:r>
                        <a:rPr lang="en-US" sz="900" b="0" i="0" u="none" strike="noStrike">
                          <a:solidFill>
                            <a:srgbClr val="000000"/>
                          </a:solidFill>
                          <a:effectLst/>
                          <a:latin typeface="Calibri" panose="020F0502020204030204" pitchFamily="34" charset="0"/>
                        </a:rPr>
                        <a:t>Shoptaw, Steven J</a:t>
                      </a:r>
                    </a:p>
                  </a:txBody>
                  <a:tcPr marL="9525" marR="9525" marT="9525" marB="0" anchor="ctr">
                    <a:solidFill>
                      <a:schemeClr val="bg1"/>
                    </a:solidFill>
                  </a:tcPr>
                </a:tc>
                <a:tc>
                  <a:txBody>
                    <a:bodyPr/>
                    <a:lstStyle/>
                    <a:p>
                      <a:pPr algn="l" fontAlgn="ctr"/>
                      <a:r>
                        <a:rPr lang="en-US" sz="900" b="0" i="0" u="none" strike="noStrike">
                          <a:solidFill>
                            <a:srgbClr val="000000"/>
                          </a:solidFill>
                          <a:effectLst/>
                          <a:latin typeface="Calibri" panose="020F0502020204030204" pitchFamily="34" charset="0"/>
                        </a:rPr>
                        <a:t>Clinical Trials Network Big South/West Node – Yr18 Remove Restrictions Request: CTN-0109 CURB-2</a:t>
                      </a:r>
                    </a:p>
                  </a:txBody>
                  <a:tcPr marL="9525" marR="9525" marT="9525" marB="0" anchor="ctr">
                    <a:solidFill>
                      <a:schemeClr val="bg1"/>
                    </a:solidFill>
                  </a:tcPr>
                </a:tc>
                <a:tc>
                  <a:txBody>
                    <a:bodyPr/>
                    <a:lstStyle/>
                    <a:p>
                      <a:pPr algn="l" fontAlgn="ctr"/>
                      <a:r>
                        <a:rPr lang="en-US" sz="900" b="0" i="0" u="none" strike="noStrike">
                          <a:solidFill>
                            <a:srgbClr val="000000"/>
                          </a:solidFill>
                          <a:effectLst/>
                          <a:latin typeface="Calibri" panose="020F0502020204030204" pitchFamily="34" charset="0"/>
                        </a:rPr>
                        <a:t>University of Texas-Southwestern Medical Center at Dallas </a:t>
                      </a:r>
                    </a:p>
                  </a:txBody>
                  <a:tcPr marL="9525" marR="9525" marT="9525" marB="0" anchor="ctr">
                    <a:solidFill>
                      <a:schemeClr val="bg1"/>
                    </a:solidFill>
                  </a:tcPr>
                </a:tc>
                <a:tc>
                  <a:txBody>
                    <a:bodyPr/>
                    <a:lstStyle/>
                    <a:p>
                      <a:pPr algn="l" fontAlgn="ctr"/>
                      <a:r>
                        <a:rPr lang="en-US" sz="900" b="0" i="0" u="none" strike="noStrike" dirty="0">
                          <a:solidFill>
                            <a:srgbClr val="000000"/>
                          </a:solidFill>
                          <a:effectLst/>
                          <a:latin typeface="Calibri" panose="020F0502020204030204" pitchFamily="34" charset="0"/>
                        </a:rPr>
                        <a:t>NIH-NIDA</a:t>
                      </a:r>
                    </a:p>
                  </a:txBody>
                  <a:tcPr marL="9525" marR="9525" marT="9525" marB="0" anchor="ctr">
                    <a:solidFill>
                      <a:schemeClr val="bg1"/>
                    </a:solidFill>
                  </a:tcPr>
                </a:tc>
                <a:tc>
                  <a:txBody>
                    <a:bodyPr/>
                    <a:lstStyle/>
                    <a:p>
                      <a:pPr algn="l" fontAlgn="ctr"/>
                      <a:r>
                        <a:rPr lang="en-US" sz="900" b="0" i="0" u="none" strike="noStrike">
                          <a:solidFill>
                            <a:srgbClr val="000000"/>
                          </a:solidFill>
                          <a:effectLst/>
                          <a:latin typeface="Calibri" panose="020F0502020204030204" pitchFamily="34" charset="0"/>
                        </a:rPr>
                        <a:t>Supplement</a:t>
                      </a:r>
                    </a:p>
                  </a:txBody>
                  <a:tcPr marL="9525" marR="9525" marT="9525" marB="0" anchor="ctr">
                    <a:solidFill>
                      <a:schemeClr val="bg1"/>
                    </a:solidFill>
                  </a:tcPr>
                </a:tc>
                <a:tc>
                  <a:txBody>
                    <a:bodyPr/>
                    <a:lstStyle/>
                    <a:p>
                      <a:pPr algn="l" fontAlgn="ctr"/>
                      <a:r>
                        <a:rPr lang="en-US" sz="900" b="0" i="0" u="none" strike="noStrike">
                          <a:solidFill>
                            <a:srgbClr val="000000"/>
                          </a:solidFill>
                          <a:effectLst/>
                          <a:latin typeface="Calibri" panose="020F0502020204030204" pitchFamily="34" charset="0"/>
                        </a:rPr>
                        <a:t>04/01/2022</a:t>
                      </a:r>
                    </a:p>
                  </a:txBody>
                  <a:tcPr marL="9525" marR="9525" marT="9525" marB="0" anchor="ctr">
                    <a:solidFill>
                      <a:schemeClr val="bg1"/>
                    </a:solidFill>
                  </a:tcPr>
                </a:tc>
                <a:tc>
                  <a:txBody>
                    <a:bodyPr/>
                    <a:lstStyle/>
                    <a:p>
                      <a:pPr algn="l" fontAlgn="ctr"/>
                      <a:r>
                        <a:rPr lang="en-US" sz="900" b="0" i="0" u="none" strike="noStrike">
                          <a:solidFill>
                            <a:srgbClr val="000000"/>
                          </a:solidFill>
                          <a:effectLst/>
                          <a:latin typeface="Calibri" panose="020F0502020204030204" pitchFamily="34" charset="0"/>
                        </a:rPr>
                        <a:t>02/28/2025</a:t>
                      </a:r>
                    </a:p>
                  </a:txBody>
                  <a:tcPr marL="9525" marR="9525" marT="9525" marB="0" anchor="ctr">
                    <a:solidFill>
                      <a:schemeClr val="bg1"/>
                    </a:solidFill>
                  </a:tcPr>
                </a:tc>
                <a:extLst>
                  <a:ext uri="{0D108BD9-81ED-4DB2-BD59-A6C34878D82A}">
                    <a16:rowId xmlns:a16="http://schemas.microsoft.com/office/drawing/2014/main" val="3186943151"/>
                  </a:ext>
                </a:extLst>
              </a:tr>
              <a:tr h="438527">
                <a:tc>
                  <a:txBody>
                    <a:bodyPr/>
                    <a:lstStyle/>
                    <a:p>
                      <a:pPr algn="l" fontAlgn="ctr"/>
                      <a:r>
                        <a:rPr lang="en-US" sz="900" b="0" i="0" u="none" strike="noStrike">
                          <a:solidFill>
                            <a:srgbClr val="000000"/>
                          </a:solidFill>
                          <a:effectLst/>
                          <a:latin typeface="Calibri" panose="020F0502020204030204" pitchFamily="34" charset="0"/>
                        </a:rPr>
                        <a:t>Li, Michael Jonathan</a:t>
                      </a:r>
                    </a:p>
                  </a:txBody>
                  <a:tcPr marL="9525" marR="9525" marT="9525" marB="0" anchor="ctr">
                    <a:solidFill>
                      <a:schemeClr val="bg1"/>
                    </a:solidFill>
                  </a:tcPr>
                </a:tc>
                <a:tc>
                  <a:txBody>
                    <a:bodyPr/>
                    <a:lstStyle/>
                    <a:p>
                      <a:pPr algn="l" fontAlgn="ctr"/>
                      <a:r>
                        <a:rPr lang="en-US" sz="900" b="0" i="0" u="none" strike="noStrike">
                          <a:solidFill>
                            <a:srgbClr val="000000"/>
                          </a:solidFill>
                          <a:effectLst/>
                          <a:latin typeface="Calibri" panose="020F0502020204030204" pitchFamily="34" charset="0"/>
                        </a:rPr>
                        <a:t>Midwest Integration of the National HIV Curriculum (MINHC) Grant</a:t>
                      </a:r>
                    </a:p>
                  </a:txBody>
                  <a:tcPr marL="9525" marR="9525" marT="9525" marB="0" anchor="ctr">
                    <a:solidFill>
                      <a:schemeClr val="bg1"/>
                    </a:solidFill>
                  </a:tcPr>
                </a:tc>
                <a:tc>
                  <a:txBody>
                    <a:bodyPr/>
                    <a:lstStyle/>
                    <a:p>
                      <a:pPr algn="l" fontAlgn="ctr"/>
                      <a:r>
                        <a:rPr lang="en-US" sz="900" b="0" i="0" u="none" strike="noStrike">
                          <a:solidFill>
                            <a:srgbClr val="000000"/>
                          </a:solidFill>
                          <a:effectLst/>
                          <a:latin typeface="Calibri" panose="020F0502020204030204" pitchFamily="34" charset="0"/>
                        </a:rPr>
                        <a:t>UNIVERSITY OF ILLINOIS</a:t>
                      </a:r>
                    </a:p>
                  </a:txBody>
                  <a:tcPr marL="9525" marR="9525" marT="9525" marB="0" anchor="ctr">
                    <a:solidFill>
                      <a:schemeClr val="bg1"/>
                    </a:solidFill>
                  </a:tcPr>
                </a:tc>
                <a:tc>
                  <a:txBody>
                    <a:bodyPr/>
                    <a:lstStyle/>
                    <a:p>
                      <a:pPr algn="l" fontAlgn="ctr"/>
                      <a:r>
                        <a:rPr lang="en-US" sz="900" b="0" i="0" u="none" strike="noStrike" dirty="0">
                          <a:solidFill>
                            <a:srgbClr val="000000"/>
                          </a:solidFill>
                          <a:effectLst/>
                          <a:latin typeface="Calibri" panose="020F0502020204030204" pitchFamily="34" charset="0"/>
                        </a:rPr>
                        <a:t>DHHS-HRSA</a:t>
                      </a:r>
                    </a:p>
                  </a:txBody>
                  <a:tcPr marL="9525" marR="9525" marT="9525" marB="0" anchor="ctr">
                    <a:solidFill>
                      <a:schemeClr val="bg1"/>
                    </a:solidFill>
                  </a:tcPr>
                </a:tc>
                <a:tc>
                  <a:txBody>
                    <a:bodyPr/>
                    <a:lstStyle/>
                    <a:p>
                      <a:pPr algn="l" fontAlgn="ctr"/>
                      <a:r>
                        <a:rPr lang="en-US" sz="900" b="0" i="0" u="none" strike="noStrike">
                          <a:solidFill>
                            <a:srgbClr val="000000"/>
                          </a:solidFill>
                          <a:effectLst/>
                          <a:latin typeface="Calibri" panose="020F0502020204030204" pitchFamily="34" charset="0"/>
                        </a:rPr>
                        <a:t>Continuation</a:t>
                      </a:r>
                    </a:p>
                  </a:txBody>
                  <a:tcPr marL="9525" marR="9525" marT="9525" marB="0" anchor="ctr">
                    <a:solidFill>
                      <a:schemeClr val="bg1"/>
                    </a:solidFill>
                  </a:tcPr>
                </a:tc>
                <a:tc>
                  <a:txBody>
                    <a:bodyPr/>
                    <a:lstStyle/>
                    <a:p>
                      <a:pPr algn="l" fontAlgn="ctr"/>
                      <a:r>
                        <a:rPr lang="en-US" sz="900" b="0" i="0" u="none" strike="noStrike">
                          <a:solidFill>
                            <a:srgbClr val="000000"/>
                          </a:solidFill>
                          <a:effectLst/>
                          <a:latin typeface="Calibri" panose="020F0502020204030204" pitchFamily="34" charset="0"/>
                        </a:rPr>
                        <a:t>03/01/2023</a:t>
                      </a:r>
                    </a:p>
                  </a:txBody>
                  <a:tcPr marL="9525" marR="9525" marT="9525" marB="0" anchor="ctr">
                    <a:solidFill>
                      <a:schemeClr val="bg1"/>
                    </a:solidFill>
                  </a:tcPr>
                </a:tc>
                <a:tc>
                  <a:txBody>
                    <a:bodyPr/>
                    <a:lstStyle/>
                    <a:p>
                      <a:pPr algn="l" fontAlgn="ctr"/>
                      <a:r>
                        <a:rPr lang="en-US" sz="900" b="0" i="0" u="none" strike="noStrike" dirty="0">
                          <a:solidFill>
                            <a:srgbClr val="000000"/>
                          </a:solidFill>
                          <a:effectLst/>
                          <a:latin typeface="Calibri" panose="020F0502020204030204" pitchFamily="34" charset="0"/>
                        </a:rPr>
                        <a:t>08/31/2026</a:t>
                      </a:r>
                    </a:p>
                  </a:txBody>
                  <a:tcPr marL="9525" marR="9525" marT="9525" marB="0" anchor="ctr">
                    <a:solidFill>
                      <a:schemeClr val="bg1"/>
                    </a:solidFill>
                  </a:tcPr>
                </a:tc>
                <a:extLst>
                  <a:ext uri="{0D108BD9-81ED-4DB2-BD59-A6C34878D82A}">
                    <a16:rowId xmlns:a16="http://schemas.microsoft.com/office/drawing/2014/main" val="1209500679"/>
                  </a:ext>
                </a:extLst>
              </a:tr>
            </a:tbl>
          </a:graphicData>
        </a:graphic>
      </p:graphicFrame>
    </p:spTree>
    <p:extLst>
      <p:ext uri="{BB962C8B-B14F-4D97-AF65-F5344CB8AC3E}">
        <p14:creationId xmlns:p14="http://schemas.microsoft.com/office/powerpoint/2010/main" val="17413497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9"/>
          <p:cNvSpPr txBox="1">
            <a:spLocks noGrp="1"/>
          </p:cNvSpPr>
          <p:nvPr>
            <p:ph type="sldNum" idx="12"/>
          </p:nvPr>
        </p:nvSpPr>
        <p:spPr>
          <a:xfrm>
            <a:off x="8421624" y="4754880"/>
            <a:ext cx="457200" cy="365760"/>
          </a:xfrm>
        </p:spPr>
        <p:txBody>
          <a:bodyPr spcFirstLastPara="1" wrap="square" lIns="0" tIns="0" rIns="0" bIns="256025" anchor="t" anchorCtr="0">
            <a:normAutofit/>
          </a:bodyPr>
          <a:lstStyle/>
          <a:p>
            <a:pPr marL="0" lvl="0" indent="0" rtl="0">
              <a:lnSpc>
                <a:spcPct val="90000"/>
              </a:lnSpc>
              <a:spcBef>
                <a:spcPts val="0"/>
              </a:spcBef>
              <a:spcAft>
                <a:spcPts val="600"/>
              </a:spcAft>
              <a:buSzPts val="800"/>
              <a:buNone/>
            </a:pPr>
            <a:fld id="{00000000-1234-1234-1234-123412341234}" type="slidenum">
              <a:rPr lang="en-US" sz="200"/>
              <a:pPr marL="0" lvl="0" indent="0" rtl="0">
                <a:lnSpc>
                  <a:spcPct val="90000"/>
                </a:lnSpc>
                <a:spcBef>
                  <a:spcPts val="0"/>
                </a:spcBef>
                <a:spcAft>
                  <a:spcPts val="600"/>
                </a:spcAft>
                <a:buSzPts val="800"/>
                <a:buNone/>
              </a:pPr>
              <a:t>30</a:t>
            </a:fld>
            <a:endParaRPr lang="en-US" sz="200"/>
          </a:p>
        </p:txBody>
      </p:sp>
      <p:pic>
        <p:nvPicPr>
          <p:cNvPr id="1026" name="Picture 20">
            <a:extLst>
              <a:ext uri="{FF2B5EF4-FFF2-40B4-BE49-F238E27FC236}">
                <a16:creationId xmlns:a16="http://schemas.microsoft.com/office/drawing/2014/main" id="{1B2E09AB-C5B1-C05F-504D-A1787957C0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586"/>
          <a:stretch/>
        </p:blipFill>
        <p:spPr bwMode="auto">
          <a:xfrm>
            <a:off x="0" y="22860"/>
            <a:ext cx="9207086" cy="500634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14252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24"/>
          <p:cNvSpPr txBox="1">
            <a:spLocks noGrp="1"/>
          </p:cNvSpPr>
          <p:nvPr>
            <p:ph type="body" idx="1"/>
          </p:nvPr>
        </p:nvSpPr>
        <p:spPr>
          <a:xfrm>
            <a:off x="576071" y="1879826"/>
            <a:ext cx="4822673" cy="2154436"/>
          </a:xfrm>
          <a:prstGeom prst="rect">
            <a:avLst/>
          </a:prstGeom>
          <a:noFill/>
          <a:ln>
            <a:noFill/>
          </a:ln>
        </p:spPr>
        <p:txBody>
          <a:bodyPr spcFirstLastPara="1" wrap="square" lIns="0" tIns="0" rIns="0" bIns="0" anchor="t" anchorCtr="0">
            <a:spAutoFit/>
          </a:bodyPr>
          <a:lstStyle/>
          <a:p>
            <a:pPr marL="284163" lvl="1" indent="-284163">
              <a:lnSpc>
                <a:spcPct val="100000"/>
              </a:lnSpc>
              <a:spcBef>
                <a:spcPts val="600"/>
              </a:spcBef>
              <a:spcAft>
                <a:spcPts val="600"/>
              </a:spcAft>
            </a:pPr>
            <a:r>
              <a:rPr lang="en-US" sz="2000" dirty="0">
                <a:latin typeface="+mj-lt"/>
              </a:rPr>
              <a:t>Next Research Unit Meeting: Feb 1</a:t>
            </a:r>
            <a:r>
              <a:rPr lang="en-US" sz="2000" baseline="30000" dirty="0">
                <a:latin typeface="+mj-lt"/>
              </a:rPr>
              <a:t>st</a:t>
            </a:r>
            <a:endParaRPr lang="en-US" sz="2000" dirty="0">
              <a:latin typeface="+mj-lt"/>
            </a:endParaRPr>
          </a:p>
          <a:p>
            <a:pPr marL="284163" lvl="1" indent="-284163">
              <a:lnSpc>
                <a:spcPct val="100000"/>
              </a:lnSpc>
              <a:spcBef>
                <a:spcPts val="600"/>
              </a:spcBef>
              <a:spcAft>
                <a:spcPts val="600"/>
              </a:spcAft>
            </a:pPr>
            <a:r>
              <a:rPr lang="en-US" sz="2000" dirty="0">
                <a:latin typeface="+mj-lt"/>
              </a:rPr>
              <a:t>No Research Unit Meeting in January</a:t>
            </a:r>
          </a:p>
          <a:p>
            <a:pPr marL="284163" lvl="1" indent="-284163">
              <a:lnSpc>
                <a:spcPct val="100000"/>
              </a:lnSpc>
              <a:spcBef>
                <a:spcPts val="600"/>
              </a:spcBef>
              <a:spcAft>
                <a:spcPts val="600"/>
              </a:spcAft>
            </a:pPr>
            <a:r>
              <a:rPr lang="en-US" sz="2000" dirty="0">
                <a:latin typeface="+mj-lt"/>
              </a:rPr>
              <a:t>Next Grand Rounds: FEBRUARY 2024</a:t>
            </a:r>
          </a:p>
          <a:p>
            <a:pPr marL="285750" lvl="0" indent="-285750" algn="l" rtl="0">
              <a:spcBef>
                <a:spcPts val="600"/>
              </a:spcBef>
              <a:spcAft>
                <a:spcPts val="600"/>
              </a:spcAft>
              <a:buClr>
                <a:srgbClr val="58595B"/>
              </a:buClr>
              <a:buSzPts val="2000"/>
              <a:buFont typeface="Arial"/>
              <a:buChar char="•"/>
            </a:pPr>
            <a:r>
              <a:rPr lang="en-US" sz="2000" dirty="0">
                <a:latin typeface="+mj-lt"/>
              </a:rPr>
              <a:t>Prior monthly meeting agendas/slides are available on the </a:t>
            </a:r>
            <a:r>
              <a:rPr lang="en-US" sz="2000" u="sng" dirty="0">
                <a:solidFill>
                  <a:schemeClr val="hlink"/>
                </a:solidFill>
                <a:latin typeface="+mj-lt"/>
                <a:hlinkClick r:id="rId3"/>
              </a:rPr>
              <a:t>website</a:t>
            </a:r>
            <a:endParaRPr lang="en-US" sz="2000" u="sng" dirty="0">
              <a:solidFill>
                <a:schemeClr val="hlink"/>
              </a:solidFill>
              <a:latin typeface="+mj-lt"/>
            </a:endParaRPr>
          </a:p>
        </p:txBody>
      </p:sp>
      <p:sp>
        <p:nvSpPr>
          <p:cNvPr id="262" name="Google Shape;262;p24"/>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p>
            <a:pPr marL="0" lvl="0" indent="0" algn="r" rtl="0">
              <a:lnSpc>
                <a:spcPct val="100000"/>
              </a:lnSpc>
              <a:spcBef>
                <a:spcPts val="0"/>
              </a:spcBef>
              <a:spcAft>
                <a:spcPts val="0"/>
              </a:spcAft>
              <a:buSzPts val="800"/>
              <a:buNone/>
            </a:pPr>
            <a:fld id="{00000000-1234-1234-1234-123412341234}" type="slidenum">
              <a:rPr lang="en-US"/>
              <a:t>31</a:t>
            </a:fld>
            <a:endParaRPr/>
          </a:p>
        </p:txBody>
      </p:sp>
      <p:sp>
        <p:nvSpPr>
          <p:cNvPr id="263" name="Google Shape;263;p24"/>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p>
            <a:pPr marL="0" lvl="0" indent="0" algn="l" rtl="0">
              <a:lnSpc>
                <a:spcPct val="90000"/>
              </a:lnSpc>
              <a:spcBef>
                <a:spcPts val="0"/>
              </a:spcBef>
              <a:spcAft>
                <a:spcPts val="0"/>
              </a:spcAft>
              <a:buClr>
                <a:srgbClr val="58595B"/>
              </a:buClr>
              <a:buSzPts val="2800"/>
              <a:buFont typeface="Helvetica Neue"/>
              <a:buNone/>
            </a:pPr>
            <a:r>
              <a:rPr lang="en-US" dirty="0">
                <a:solidFill>
                  <a:schemeClr val="tx1">
                    <a:lumMod val="50000"/>
                  </a:schemeClr>
                </a:solidFill>
                <a:latin typeface="+mj-lt"/>
              </a:rPr>
              <a:t>Upcoming Meetings/Events</a:t>
            </a:r>
            <a:endParaRPr dirty="0">
              <a:solidFill>
                <a:schemeClr val="tx1">
                  <a:lumMod val="50000"/>
                </a:schemeClr>
              </a:solidFill>
              <a:latin typeface="+mj-lt"/>
            </a:endParaRPr>
          </a:p>
        </p:txBody>
      </p:sp>
      <p:pic>
        <p:nvPicPr>
          <p:cNvPr id="264" name="Google Shape;264;p24"/>
          <p:cNvPicPr preferRelativeResize="0"/>
          <p:nvPr/>
        </p:nvPicPr>
        <p:blipFill rotWithShape="1">
          <a:blip r:embed="rId4">
            <a:alphaModFix/>
          </a:blip>
          <a:srcRect/>
          <a:stretch/>
        </p:blipFill>
        <p:spPr>
          <a:xfrm>
            <a:off x="5581514" y="1258277"/>
            <a:ext cx="2840110" cy="3414763"/>
          </a:xfrm>
          <a:prstGeom prst="rect">
            <a:avLst/>
          </a:prstGeom>
          <a:noFill/>
          <a:ln>
            <a:noFill/>
          </a:ln>
        </p:spPr>
      </p:pic>
      <p:sp>
        <p:nvSpPr>
          <p:cNvPr id="265" name="Google Shape;265;p24"/>
          <p:cNvSpPr/>
          <p:nvPr/>
        </p:nvSpPr>
        <p:spPr>
          <a:xfrm>
            <a:off x="5921327" y="4115022"/>
            <a:ext cx="1714304" cy="558018"/>
          </a:xfrm>
          <a:prstGeom prst="ellipse">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552354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1" name="Google Shape;271;p25"/>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p>
            <a:pPr marL="0" marR="0" lvl="0" indent="0" algn="r" rtl="0">
              <a:lnSpc>
                <a:spcPct val="100000"/>
              </a:lnSpc>
              <a:spcBef>
                <a:spcPts val="0"/>
              </a:spcBef>
              <a:spcAft>
                <a:spcPts val="0"/>
              </a:spcAft>
              <a:buClr>
                <a:srgbClr val="FFFFFF"/>
              </a:buClr>
              <a:buSzPts val="800"/>
              <a:buFont typeface="Helvetica Neue"/>
              <a:buNone/>
            </a:pPr>
            <a:fld id="{00000000-1234-1234-1234-123412341234}" type="slidenum">
              <a:rPr lang="en-US" sz="800" b="0" i="0" u="none" strike="noStrike" cap="none">
                <a:solidFill>
                  <a:srgbClr val="FFFFFF"/>
                </a:solidFill>
                <a:latin typeface="Helvetica Neue"/>
                <a:ea typeface="Helvetica Neue"/>
                <a:cs typeface="Helvetica Neue"/>
                <a:sym typeface="Helvetica Neue"/>
              </a:rPr>
              <a:t>32</a:t>
            </a:fld>
            <a:endParaRPr sz="800" b="0" i="0" u="none" strike="noStrike" cap="none">
              <a:solidFill>
                <a:srgbClr val="FFFFFF"/>
              </a:solidFill>
              <a:latin typeface="Helvetica Neue"/>
              <a:ea typeface="Helvetica Neue"/>
              <a:cs typeface="Helvetica Neue"/>
              <a:sym typeface="Helvetica Neue"/>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a:xfrm>
            <a:off x="8421624" y="4754880"/>
            <a:ext cx="457200" cy="365760"/>
          </a:xfrm>
        </p:spPr>
        <p:txBody>
          <a:bodyPr spcFirstLastPara="1" wrap="square" lIns="0" tIns="0" rIns="0" bIns="256025" anchor="t" anchorCtr="0">
            <a:normAutofit/>
          </a:bodyPr>
          <a:lstStyle/>
          <a:p>
            <a:pPr>
              <a:lnSpc>
                <a:spcPct val="90000"/>
              </a:lnSpc>
              <a:spcAft>
                <a:spcPts val="600"/>
              </a:spcAft>
            </a:pPr>
            <a:fld id="{00000000-1234-1234-1234-123412341234}" type="slidenum">
              <a:rPr lang="en-US" sz="200" smtClean="0"/>
              <a:pPr>
                <a:lnSpc>
                  <a:spcPct val="90000"/>
                </a:lnSpc>
                <a:spcAft>
                  <a:spcPts val="600"/>
                </a:spcAft>
              </a:pPr>
              <a:t>4</a:t>
            </a:fld>
            <a:endParaRPr lang="en-US" sz="200"/>
          </a:p>
        </p:txBody>
      </p:sp>
      <p:sp>
        <p:nvSpPr>
          <p:cNvPr id="3" name="Rectangle 2"/>
          <p:cNvSpPr/>
          <p:nvPr/>
        </p:nvSpPr>
        <p:spPr>
          <a:xfrm>
            <a:off x="731521" y="1269851"/>
            <a:ext cx="4709159" cy="2913529"/>
          </a:xfrm>
          <a:prstGeom prst="rect">
            <a:avLst/>
          </a:prstGeom>
          <a:noFill/>
          <a:ln>
            <a:noFill/>
          </a:ln>
        </p:spPr>
        <p:txBody>
          <a:bodyPr spcFirstLastPara="1" wrap="square" lIns="0" tIns="0" rIns="365750" bIns="0" anchor="t" anchorCtr="0">
            <a:noAutofit/>
          </a:bodyPr>
          <a:lstStyle/>
          <a:p>
            <a:pPr lvl="0">
              <a:lnSpc>
                <a:spcPct val="90000"/>
              </a:lnSpc>
              <a:spcBef>
                <a:spcPts val="750"/>
              </a:spcBef>
              <a:buClr>
                <a:srgbClr val="58595B"/>
              </a:buClr>
              <a:buSzPts val="1400"/>
            </a:pPr>
            <a:r>
              <a:rPr lang="en-US" sz="1600" b="0" i="0" u="none" strike="noStrike" cap="none" dirty="0">
                <a:solidFill>
                  <a:srgbClr val="58595B"/>
                </a:solidFill>
                <a:effectLst/>
                <a:latin typeface="+mn-lt"/>
                <a:ea typeface="Helvetica Neue"/>
                <a:cs typeface="Helvetica Neue"/>
                <a:sym typeface="Helvetica Neue"/>
              </a:rPr>
              <a:t>Clock in and out</a:t>
            </a:r>
            <a:r>
              <a:rPr lang="en-US" sz="1600" b="0" i="0" u="none" strike="noStrike" cap="none" dirty="0">
                <a:solidFill>
                  <a:srgbClr val="58595B"/>
                </a:solidFill>
                <a:latin typeface="+mn-lt"/>
                <a:ea typeface="Helvetica Neue"/>
                <a:cs typeface="Helvetica Neue"/>
                <a:sym typeface="Helvetica Neue"/>
              </a:rPr>
              <a:t> within 7 minutes of your scheduled start/end time. Set </a:t>
            </a:r>
            <a:r>
              <a:rPr lang="en-US" sz="1600" b="0" i="0" u="none" strike="noStrike" cap="none" dirty="0">
                <a:solidFill>
                  <a:srgbClr val="58595B"/>
                </a:solidFill>
                <a:effectLst/>
                <a:latin typeface="+mn-lt"/>
                <a:ea typeface="Helvetica Neue"/>
                <a:cs typeface="Helvetica Neue"/>
                <a:sym typeface="Helvetica Neue"/>
              </a:rPr>
              <a:t>a timer or calendar reminder if you need to. Your supervisor will need to manually make corrections each time you forget, so please do what you can to avoid this. </a:t>
            </a:r>
          </a:p>
          <a:p>
            <a:pPr>
              <a:lnSpc>
                <a:spcPct val="90000"/>
              </a:lnSpc>
              <a:spcBef>
                <a:spcPts val="750"/>
              </a:spcBef>
              <a:buClr>
                <a:srgbClr val="58595B"/>
              </a:buClr>
              <a:buSzPts val="1400"/>
            </a:pPr>
            <a:r>
              <a:rPr lang="en-US" sz="1600" b="0" i="0" u="none" strike="noStrike" cap="none" dirty="0">
                <a:solidFill>
                  <a:srgbClr val="58595B"/>
                </a:solidFill>
                <a:latin typeface="+mn-lt"/>
                <a:ea typeface="Helvetica Neue"/>
                <a:cs typeface="Helvetica Neue"/>
                <a:sym typeface="Helvetica Neue"/>
              </a:rPr>
              <a:t>Overtime is not allowed unless approved in advance</a:t>
            </a:r>
          </a:p>
          <a:p>
            <a:pPr>
              <a:lnSpc>
                <a:spcPct val="90000"/>
              </a:lnSpc>
              <a:spcBef>
                <a:spcPts val="750"/>
              </a:spcBef>
              <a:buClr>
                <a:srgbClr val="58595B"/>
              </a:buClr>
              <a:buSzPts val="1400"/>
            </a:pPr>
            <a:r>
              <a:rPr lang="en-US" sz="1600" b="0" i="0" u="none" strike="noStrike" cap="none" dirty="0">
                <a:solidFill>
                  <a:srgbClr val="58595B"/>
                </a:solidFill>
                <a:latin typeface="+mn-lt"/>
                <a:ea typeface="Helvetica Neue"/>
                <a:cs typeface="Helvetica Neue"/>
                <a:sym typeface="Helvetica Neue"/>
              </a:rPr>
              <a:t>Members of RX union: you cannot exceed 8 hours per day without triggering </a:t>
            </a:r>
            <a:r>
              <a:rPr lang="en-US" sz="1600" b="0" i="0" u="none" strike="noStrike" cap="none" dirty="0" err="1">
                <a:solidFill>
                  <a:srgbClr val="58595B"/>
                </a:solidFill>
                <a:latin typeface="+mn-lt"/>
                <a:ea typeface="Helvetica Neue"/>
                <a:cs typeface="Helvetica Neue"/>
                <a:sym typeface="Helvetica Neue"/>
              </a:rPr>
              <a:t>overshift</a:t>
            </a:r>
            <a:r>
              <a:rPr lang="en-US" sz="1600" b="0" i="0" u="none" strike="noStrike" cap="none" dirty="0">
                <a:solidFill>
                  <a:srgbClr val="58595B"/>
                </a:solidFill>
                <a:latin typeface="+mn-lt"/>
                <a:ea typeface="Helvetica Neue"/>
                <a:cs typeface="Helvetica Neue"/>
                <a:sym typeface="Helvetica Neue"/>
              </a:rPr>
              <a:t> pay.</a:t>
            </a:r>
          </a:p>
          <a:p>
            <a:pPr>
              <a:lnSpc>
                <a:spcPct val="90000"/>
              </a:lnSpc>
              <a:spcBef>
                <a:spcPts val="750"/>
              </a:spcBef>
              <a:buClr>
                <a:srgbClr val="58595B"/>
              </a:buClr>
              <a:buSzPts val="1400"/>
            </a:pPr>
            <a:r>
              <a:rPr lang="en-US" sz="1600" b="0" i="0" u="none" strike="noStrike" cap="none" dirty="0">
                <a:solidFill>
                  <a:srgbClr val="58595B"/>
                </a:solidFill>
                <a:latin typeface="+mn-lt"/>
                <a:ea typeface="Helvetica Neue"/>
                <a:cs typeface="Helvetica Neue"/>
                <a:sym typeface="Helvetica Neue"/>
              </a:rPr>
              <a:t>Members of other unions and non-union members: cannot exceed 40 hours per work week without triggering overtime pay.</a:t>
            </a:r>
          </a:p>
          <a:p>
            <a:pPr marL="457200" indent="-228600">
              <a:lnSpc>
                <a:spcPct val="90000"/>
              </a:lnSpc>
              <a:spcBef>
                <a:spcPts val="750"/>
              </a:spcBef>
              <a:buClr>
                <a:srgbClr val="58595B"/>
              </a:buClr>
              <a:buSzPts val="1400"/>
            </a:pPr>
            <a:endParaRPr lang="en-US" sz="900" b="0" i="0" u="none" strike="noStrike" cap="none" dirty="0">
              <a:solidFill>
                <a:srgbClr val="58595B"/>
              </a:solidFill>
              <a:latin typeface="+mn-lt"/>
              <a:ea typeface="Helvetica Neue"/>
              <a:cs typeface="Helvetica Neue"/>
              <a:sym typeface="Helvetica Neue"/>
            </a:endParaRPr>
          </a:p>
        </p:txBody>
      </p:sp>
      <p:pic>
        <p:nvPicPr>
          <p:cNvPr id="6" name="Picture 5" descr="Red retro alarm clock on red background">
            <a:extLst>
              <a:ext uri="{FF2B5EF4-FFF2-40B4-BE49-F238E27FC236}">
                <a16:creationId xmlns:a16="http://schemas.microsoft.com/office/drawing/2014/main" id="{BE577691-8CFB-DCD1-1232-CC8C9670BFEA}"/>
              </a:ext>
            </a:extLst>
          </p:cNvPr>
          <p:cNvPicPr>
            <a:picLocks noChangeAspect="1"/>
          </p:cNvPicPr>
          <p:nvPr/>
        </p:nvPicPr>
        <p:blipFill rotWithShape="1">
          <a:blip r:embed="rId2"/>
          <a:srcRect r="31819"/>
          <a:stretch/>
        </p:blipFill>
        <p:spPr>
          <a:xfrm>
            <a:off x="5236862" y="1394460"/>
            <a:ext cx="3175617" cy="3108960"/>
          </a:xfrm>
          <a:prstGeom prst="rect">
            <a:avLst/>
          </a:prstGeom>
          <a:noFill/>
          <a:ln>
            <a:noFill/>
          </a:ln>
        </p:spPr>
      </p:pic>
      <p:sp>
        <p:nvSpPr>
          <p:cNvPr id="5" name="Title 4"/>
          <p:cNvSpPr>
            <a:spLocks noGrp="1"/>
          </p:cNvSpPr>
          <p:nvPr>
            <p:ph type="title"/>
          </p:nvPr>
        </p:nvSpPr>
        <p:spPr>
          <a:xfrm>
            <a:off x="640079" y="640080"/>
            <a:ext cx="7772400" cy="393192"/>
          </a:xfrm>
        </p:spPr>
        <p:txBody>
          <a:bodyPr spcFirstLastPara="1" wrap="square" lIns="0" tIns="0" rIns="0" bIns="0" anchor="b" anchorCtr="0">
            <a:normAutofit/>
          </a:bodyPr>
          <a:lstStyle/>
          <a:p>
            <a:r>
              <a:rPr lang="en-US" b="1" i="0" u="none" strike="noStrike" cap="none">
                <a:latin typeface="+mn-lt"/>
                <a:ea typeface="Helvetica Neue"/>
                <a:cs typeface="Helvetica Neue"/>
                <a:sym typeface="Helvetica Neue"/>
              </a:rPr>
              <a:t>WebClock</a:t>
            </a:r>
          </a:p>
        </p:txBody>
      </p:sp>
    </p:spTree>
    <p:extLst>
      <p:ext uri="{BB962C8B-B14F-4D97-AF65-F5344CB8AC3E}">
        <p14:creationId xmlns:p14="http://schemas.microsoft.com/office/powerpoint/2010/main" val="37987149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a:xfrm>
            <a:off x="8421624" y="4754880"/>
            <a:ext cx="457200" cy="365760"/>
          </a:xfrm>
        </p:spPr>
        <p:txBody>
          <a:bodyPr spcFirstLastPara="1" wrap="square" lIns="0" tIns="0" rIns="0" bIns="256025" anchor="t" anchorCtr="0">
            <a:normAutofit/>
          </a:bodyPr>
          <a:lstStyle/>
          <a:p>
            <a:pPr>
              <a:lnSpc>
                <a:spcPct val="90000"/>
              </a:lnSpc>
              <a:spcAft>
                <a:spcPts val="600"/>
              </a:spcAft>
            </a:pPr>
            <a:fld id="{00000000-1234-1234-1234-123412341234}" type="slidenum">
              <a:rPr lang="en-US" sz="200" smtClean="0"/>
              <a:pPr>
                <a:lnSpc>
                  <a:spcPct val="90000"/>
                </a:lnSpc>
                <a:spcAft>
                  <a:spcPts val="600"/>
                </a:spcAft>
              </a:pPr>
              <a:t>5</a:t>
            </a:fld>
            <a:endParaRPr lang="en-US" sz="200"/>
          </a:p>
        </p:txBody>
      </p:sp>
      <p:sp>
        <p:nvSpPr>
          <p:cNvPr id="3" name="Rectangle 2"/>
          <p:cNvSpPr/>
          <p:nvPr/>
        </p:nvSpPr>
        <p:spPr>
          <a:xfrm>
            <a:off x="640079" y="1212701"/>
            <a:ext cx="4842287" cy="2913529"/>
          </a:xfrm>
          <a:prstGeom prst="rect">
            <a:avLst/>
          </a:prstGeom>
          <a:noFill/>
          <a:ln>
            <a:noFill/>
          </a:ln>
        </p:spPr>
        <p:txBody>
          <a:bodyPr spcFirstLastPara="1" wrap="square" lIns="0" tIns="0" rIns="365750" bIns="0" anchor="t" anchorCtr="0">
            <a:noAutofit/>
          </a:bodyPr>
          <a:lstStyle/>
          <a:p>
            <a:pPr lvl="0">
              <a:lnSpc>
                <a:spcPct val="90000"/>
              </a:lnSpc>
              <a:spcBef>
                <a:spcPts val="750"/>
              </a:spcBef>
              <a:buClr>
                <a:srgbClr val="58595B"/>
              </a:buClr>
              <a:buSzPts val="1400"/>
            </a:pPr>
            <a:r>
              <a:rPr lang="en-US" sz="1600" dirty="0">
                <a:solidFill>
                  <a:srgbClr val="58595B"/>
                </a:solidFill>
                <a:latin typeface="+mn-lt"/>
                <a:ea typeface="Helvetica Neue"/>
                <a:cs typeface="Helvetica Neue"/>
                <a:sym typeface="Helvetica Neue"/>
              </a:rPr>
              <a:t>Unplanned sick time must be entered as a note. </a:t>
            </a:r>
          </a:p>
          <a:p>
            <a:pPr lvl="0">
              <a:lnSpc>
                <a:spcPct val="90000"/>
              </a:lnSpc>
              <a:spcBef>
                <a:spcPts val="750"/>
              </a:spcBef>
              <a:buClr>
                <a:srgbClr val="58595B"/>
              </a:buClr>
              <a:buSzPts val="1400"/>
            </a:pPr>
            <a:r>
              <a:rPr lang="en-US" sz="1600" b="0" i="0" u="none" strike="noStrike" cap="none" dirty="0">
                <a:solidFill>
                  <a:srgbClr val="58595B"/>
                </a:solidFill>
                <a:latin typeface="+mn-lt"/>
                <a:ea typeface="Helvetica Neue"/>
                <a:cs typeface="Helvetica Neue"/>
                <a:sym typeface="Helvetica Neue"/>
              </a:rPr>
              <a:t>Missed clock-in/-out must be entered as a note.</a:t>
            </a:r>
          </a:p>
          <a:p>
            <a:pPr lvl="0">
              <a:lnSpc>
                <a:spcPct val="90000"/>
              </a:lnSpc>
              <a:spcBef>
                <a:spcPts val="750"/>
              </a:spcBef>
              <a:buClr>
                <a:srgbClr val="58595B"/>
              </a:buClr>
              <a:buSzPts val="1400"/>
            </a:pPr>
            <a:r>
              <a:rPr lang="en-US" sz="1600" dirty="0">
                <a:solidFill>
                  <a:srgbClr val="58595B"/>
                </a:solidFill>
                <a:latin typeface="+mn-lt"/>
                <a:ea typeface="Helvetica Neue"/>
                <a:cs typeface="Helvetica Neue"/>
                <a:sym typeface="Helvetica Neue"/>
              </a:rPr>
              <a:t>Vacation not requested at least 2 weeks in advance (prior to biweekly period start) must be entered as a note. </a:t>
            </a:r>
          </a:p>
          <a:p>
            <a:pPr lvl="0">
              <a:lnSpc>
                <a:spcPct val="90000"/>
              </a:lnSpc>
              <a:spcBef>
                <a:spcPts val="750"/>
              </a:spcBef>
              <a:buClr>
                <a:srgbClr val="58595B"/>
              </a:buClr>
              <a:buSzPts val="1400"/>
            </a:pPr>
            <a:r>
              <a:rPr lang="en-US" sz="1600" b="0" i="0" u="none" strike="noStrike" cap="none" dirty="0">
                <a:solidFill>
                  <a:srgbClr val="58595B"/>
                </a:solidFill>
                <a:latin typeface="+mn-lt"/>
                <a:ea typeface="Helvetica Neue"/>
                <a:cs typeface="Helvetica Neue"/>
                <a:sym typeface="Helvetica Neue"/>
              </a:rPr>
              <a:t>Notes are entered via </a:t>
            </a:r>
            <a:r>
              <a:rPr lang="en-US" sz="1600" b="0" i="0" u="none" strike="noStrike" cap="none" dirty="0" err="1">
                <a:solidFill>
                  <a:srgbClr val="58595B"/>
                </a:solidFill>
                <a:latin typeface="+mn-lt"/>
                <a:ea typeface="Helvetica Neue"/>
                <a:cs typeface="Helvetica Neue"/>
                <a:sym typeface="Helvetica Neue"/>
              </a:rPr>
              <a:t>TimeSuite</a:t>
            </a:r>
            <a:r>
              <a:rPr lang="en-US" sz="1600" b="0" i="0" u="none" strike="noStrike" cap="none" dirty="0">
                <a:solidFill>
                  <a:srgbClr val="58595B"/>
                </a:solidFill>
                <a:latin typeface="+mn-lt"/>
                <a:ea typeface="Helvetica Neue"/>
                <a:cs typeface="Helvetica Neue"/>
                <a:sym typeface="Helvetica Neue"/>
              </a:rPr>
              <a:t>, not </a:t>
            </a:r>
            <a:r>
              <a:rPr lang="en-US" sz="1600" b="0" i="0" u="none" strike="noStrike" cap="none" dirty="0" err="1">
                <a:solidFill>
                  <a:srgbClr val="58595B"/>
                </a:solidFill>
                <a:latin typeface="+mn-lt"/>
                <a:ea typeface="Helvetica Neue"/>
                <a:cs typeface="Helvetica Neue"/>
                <a:sym typeface="Helvetica Neue"/>
              </a:rPr>
              <a:t>Webclock</a:t>
            </a:r>
            <a:r>
              <a:rPr lang="en-US" sz="1600" b="0" i="0" u="none" strike="noStrike" cap="none" dirty="0">
                <a:solidFill>
                  <a:srgbClr val="58595B"/>
                </a:solidFill>
                <a:latin typeface="+mn-lt"/>
                <a:ea typeface="Helvetica Neue"/>
                <a:cs typeface="Helvetica Neue"/>
                <a:sym typeface="Helvetica Neue"/>
              </a:rPr>
              <a:t>:</a:t>
            </a:r>
          </a:p>
          <a:p>
            <a:pPr marL="342900" marR="0" lvl="0" algn="l" defTabSz="914400" rtl="0" eaLnBrk="0" fontAlgn="base" latinLnBrk="0" hangingPunct="0">
              <a:lnSpc>
                <a:spcPct val="100000"/>
              </a:lnSpc>
              <a:spcBef>
                <a:spcPts val="600"/>
              </a:spcBef>
              <a:buClrTx/>
              <a:buSzTx/>
              <a:tabLst/>
            </a:pPr>
            <a:r>
              <a:rPr kumimoji="0" lang="en-US" altLang="en-US" sz="16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Employee Tasks &gt; Timesheet</a:t>
            </a:r>
            <a:endParaRPr kumimoji="0" lang="en-US" altLang="en-US" sz="1600" b="0" i="0" u="none" strike="noStrike" cap="none" normalizeH="0" baseline="0" dirty="0">
              <a:ln>
                <a:noFill/>
              </a:ln>
              <a:solidFill>
                <a:schemeClr val="tx1"/>
              </a:solidFill>
              <a:effectLst/>
              <a:latin typeface="Arial" panose="020B0604020202020204" pitchFamily="34" charset="0"/>
              <a:ea typeface="Calibri" panose="020F0502020204030204" pitchFamily="34" charset="0"/>
            </a:endParaRPr>
          </a:p>
          <a:p>
            <a:pPr marL="342900" marR="0" lvl="0" algn="l" defTabSz="914400" rtl="0" eaLnBrk="0" fontAlgn="base" latinLnBrk="0" hangingPunct="0">
              <a:lnSpc>
                <a:spcPct val="100000"/>
              </a:lnSpc>
              <a:spcBef>
                <a:spcPts val="600"/>
              </a:spcBef>
              <a:buClrTx/>
              <a:buSzTx/>
              <a:tabLst/>
            </a:pPr>
            <a:r>
              <a:rPr kumimoji="0" lang="en-US" altLang="en-US" sz="16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Select PPE</a:t>
            </a:r>
            <a:endParaRPr kumimoji="0" lang="en-US" altLang="en-US" sz="1600" b="0" i="0" u="none" strike="noStrike" cap="none" normalizeH="0" baseline="0" dirty="0">
              <a:ln>
                <a:noFill/>
              </a:ln>
              <a:solidFill>
                <a:schemeClr val="tx1"/>
              </a:solidFill>
              <a:effectLst/>
              <a:latin typeface="Arial" panose="020B0604020202020204" pitchFamily="34" charset="0"/>
              <a:ea typeface="Calibri" panose="020F0502020204030204" pitchFamily="34" charset="0"/>
            </a:endParaRPr>
          </a:p>
          <a:p>
            <a:pPr marL="342900" marR="0" lvl="0" algn="l" defTabSz="914400" rtl="0" eaLnBrk="0" fontAlgn="base" latinLnBrk="0" hangingPunct="0">
              <a:lnSpc>
                <a:spcPct val="100000"/>
              </a:lnSpc>
              <a:spcBef>
                <a:spcPts val="600"/>
              </a:spcBef>
              <a:buClrTx/>
              <a:buSzTx/>
              <a:tabLst/>
            </a:pPr>
            <a:r>
              <a:rPr kumimoji="0" lang="en-US" altLang="en-US" sz="16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Click on the note icon:</a:t>
            </a:r>
          </a:p>
          <a:p>
            <a:pPr marL="342900" marR="0" lvl="0" algn="l" defTabSz="914400" rtl="0" eaLnBrk="0" fontAlgn="base" latinLnBrk="0" hangingPunct="0">
              <a:lnSpc>
                <a:spcPct val="100000"/>
              </a:lnSpc>
              <a:spcBef>
                <a:spcPts val="600"/>
              </a:spcBef>
              <a:buClrTx/>
              <a:buSzTx/>
              <a:tabLst/>
            </a:pPr>
            <a:r>
              <a:rPr lang="en-US" sz="1600" dirty="0">
                <a:solidFill>
                  <a:schemeClr val="tx1"/>
                </a:solidFill>
                <a:latin typeface="Arial" panose="020B0604020202020204" pitchFamily="34" charset="0"/>
                <a:ea typeface="Helvetica Neue"/>
                <a:cs typeface="Helvetica Neue"/>
                <a:sym typeface="Helvetica Neue"/>
              </a:rPr>
              <a:t>Add note(s) and save</a:t>
            </a:r>
            <a:endParaRPr lang="en-US" sz="1600" b="0" i="0" u="none" strike="noStrike" cap="none" dirty="0">
              <a:solidFill>
                <a:srgbClr val="58595B"/>
              </a:solidFill>
              <a:latin typeface="+mn-lt"/>
              <a:ea typeface="Helvetica Neue"/>
              <a:cs typeface="Helvetica Neue"/>
              <a:sym typeface="Helvetica Neue"/>
            </a:endParaRPr>
          </a:p>
          <a:p>
            <a:pPr marL="457200" indent="-228600">
              <a:lnSpc>
                <a:spcPct val="90000"/>
              </a:lnSpc>
              <a:spcBef>
                <a:spcPts val="750"/>
              </a:spcBef>
              <a:buClr>
                <a:srgbClr val="58595B"/>
              </a:buClr>
              <a:buSzPts val="1400"/>
            </a:pPr>
            <a:endParaRPr lang="en-US" sz="900" b="0" i="0" u="none" strike="noStrike" cap="none" dirty="0">
              <a:solidFill>
                <a:srgbClr val="58595B"/>
              </a:solidFill>
              <a:latin typeface="+mn-lt"/>
              <a:ea typeface="Helvetica Neue"/>
              <a:cs typeface="Helvetica Neue"/>
              <a:sym typeface="Helvetica Neue"/>
            </a:endParaRPr>
          </a:p>
        </p:txBody>
      </p:sp>
      <p:sp>
        <p:nvSpPr>
          <p:cNvPr id="5" name="Title 4"/>
          <p:cNvSpPr>
            <a:spLocks noGrp="1"/>
          </p:cNvSpPr>
          <p:nvPr>
            <p:ph type="title"/>
          </p:nvPr>
        </p:nvSpPr>
        <p:spPr>
          <a:xfrm>
            <a:off x="640079" y="640080"/>
            <a:ext cx="7772400" cy="393192"/>
          </a:xfrm>
        </p:spPr>
        <p:txBody>
          <a:bodyPr spcFirstLastPara="1" wrap="square" lIns="0" tIns="0" rIns="0" bIns="0" anchor="b" anchorCtr="0">
            <a:normAutofit/>
          </a:bodyPr>
          <a:lstStyle/>
          <a:p>
            <a:r>
              <a:rPr lang="en-US" b="1" i="0" u="none" strike="noStrike" cap="none">
                <a:latin typeface="+mn-lt"/>
                <a:ea typeface="Helvetica Neue"/>
                <a:cs typeface="Helvetica Neue"/>
                <a:sym typeface="Helvetica Neue"/>
              </a:rPr>
              <a:t>WebClock</a:t>
            </a:r>
          </a:p>
        </p:txBody>
      </p:sp>
      <p:pic>
        <p:nvPicPr>
          <p:cNvPr id="1025" name="Picture 1">
            <a:extLst>
              <a:ext uri="{FF2B5EF4-FFF2-40B4-BE49-F238E27FC236}">
                <a16:creationId xmlns:a16="http://schemas.microsoft.com/office/drawing/2014/main" id="{BDCFC757-0F5F-E9E9-4EAF-ECE6336C4726}"/>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3061222" y="3511550"/>
            <a:ext cx="361950" cy="4762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Stack of sticky notes and pencil">
            <a:extLst>
              <a:ext uri="{FF2B5EF4-FFF2-40B4-BE49-F238E27FC236}">
                <a16:creationId xmlns:a16="http://schemas.microsoft.com/office/drawing/2014/main" id="{9B950771-F7FA-975E-9B64-4A426B1BB39E}"/>
              </a:ext>
            </a:extLst>
          </p:cNvPr>
          <p:cNvPicPr>
            <a:picLocks noChangeAspect="1"/>
          </p:cNvPicPr>
          <p:nvPr/>
        </p:nvPicPr>
        <p:blipFill>
          <a:blip r:embed="rId4"/>
          <a:stretch>
            <a:fillRect/>
          </a:stretch>
        </p:blipFill>
        <p:spPr>
          <a:xfrm>
            <a:off x="5163535" y="1758740"/>
            <a:ext cx="3258089" cy="2172059"/>
          </a:xfrm>
          <a:prstGeom prst="rect">
            <a:avLst/>
          </a:prstGeom>
        </p:spPr>
      </p:pic>
    </p:spTree>
    <p:extLst>
      <p:ext uri="{BB962C8B-B14F-4D97-AF65-F5344CB8AC3E}">
        <p14:creationId xmlns:p14="http://schemas.microsoft.com/office/powerpoint/2010/main" val="27359657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fld id="{00000000-1234-1234-1234-123412341234}" type="slidenum">
              <a:rPr lang="en-US" smtClean="0"/>
              <a:pPr/>
              <a:t>6</a:t>
            </a:fld>
            <a:endParaRPr lang="en-US"/>
          </a:p>
        </p:txBody>
      </p:sp>
      <p:sp>
        <p:nvSpPr>
          <p:cNvPr id="5" name="Title 4"/>
          <p:cNvSpPr>
            <a:spLocks noGrp="1"/>
          </p:cNvSpPr>
          <p:nvPr>
            <p:ph type="title"/>
          </p:nvPr>
        </p:nvSpPr>
        <p:spPr/>
        <p:txBody>
          <a:bodyPr/>
          <a:lstStyle/>
          <a:p>
            <a:r>
              <a:rPr lang="en-US" dirty="0">
                <a:solidFill>
                  <a:schemeClr val="tx1">
                    <a:lumMod val="50000"/>
                  </a:schemeClr>
                </a:solidFill>
              </a:rPr>
              <a:t>Winter Closure</a:t>
            </a:r>
          </a:p>
        </p:txBody>
      </p:sp>
      <p:sp>
        <p:nvSpPr>
          <p:cNvPr id="3" name="Rectangle 2"/>
          <p:cNvSpPr/>
          <p:nvPr/>
        </p:nvSpPr>
        <p:spPr>
          <a:xfrm>
            <a:off x="478172" y="1185909"/>
            <a:ext cx="8400652" cy="1361911"/>
          </a:xfrm>
          <a:prstGeom prst="rect">
            <a:avLst/>
          </a:prstGeom>
        </p:spPr>
        <p:txBody>
          <a:bodyPr wrap="square">
            <a:spAutoFit/>
          </a:bodyPr>
          <a:lstStyle/>
          <a:p>
            <a:pPr marL="342900" lvl="2" indent="-342900">
              <a:spcAft>
                <a:spcPts val="300"/>
              </a:spcAft>
              <a:buFont typeface="Arial" panose="020B0604020202020204" pitchFamily="34" charset="0"/>
              <a:buChar char="•"/>
            </a:pPr>
            <a:r>
              <a:rPr lang="en-US" sz="2000" dirty="0">
                <a:latin typeface="Calibri" panose="020F0502020204030204" pitchFamily="34" charset="0"/>
                <a:cs typeface="Calibri" panose="020F0502020204030204" pitchFamily="34" charset="0"/>
              </a:rPr>
              <a:t>Includes 4 paid holidays (Dec 25-26, and Jan1-2).  Wed-Fri, Dec 27-29 should be reported as vacation (or leave without pay)</a:t>
            </a:r>
          </a:p>
          <a:p>
            <a:pPr marL="342900" lvl="2" indent="-342900">
              <a:spcAft>
                <a:spcPts val="300"/>
              </a:spcAft>
              <a:buFont typeface="Arial" panose="020B0604020202020204" pitchFamily="34" charset="0"/>
              <a:buChar char="•"/>
            </a:pPr>
            <a:r>
              <a:rPr lang="en-US" sz="2000" dirty="0">
                <a:latin typeface="Calibri" panose="020F0502020204030204" pitchFamily="34" charset="0"/>
                <a:cs typeface="Calibri" panose="020F0502020204030204" pitchFamily="34" charset="0"/>
              </a:rPr>
              <a:t>Supervisors: If you or your staff are planning to work during closure, you need to get permission from the CAO this week. </a:t>
            </a:r>
          </a:p>
        </p:txBody>
      </p:sp>
      <p:pic>
        <p:nvPicPr>
          <p:cNvPr id="7" name="Picture 6">
            <a:extLst>
              <a:ext uri="{FF2B5EF4-FFF2-40B4-BE49-F238E27FC236}">
                <a16:creationId xmlns:a16="http://schemas.microsoft.com/office/drawing/2014/main" id="{959B1F30-5DD1-30F9-917E-372902613866}"/>
              </a:ext>
            </a:extLst>
          </p:cNvPr>
          <p:cNvPicPr>
            <a:picLocks noChangeAspect="1"/>
          </p:cNvPicPr>
          <p:nvPr/>
        </p:nvPicPr>
        <p:blipFill>
          <a:blip r:embed="rId2"/>
          <a:stretch>
            <a:fillRect/>
          </a:stretch>
        </p:blipFill>
        <p:spPr>
          <a:xfrm>
            <a:off x="1195387" y="2624764"/>
            <a:ext cx="6753225" cy="2000250"/>
          </a:xfrm>
          <a:prstGeom prst="rect">
            <a:avLst/>
          </a:prstGeom>
        </p:spPr>
      </p:pic>
    </p:spTree>
    <p:extLst>
      <p:ext uri="{BB962C8B-B14F-4D97-AF65-F5344CB8AC3E}">
        <p14:creationId xmlns:p14="http://schemas.microsoft.com/office/powerpoint/2010/main" val="36159292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E41F7E-051C-CAD6-7111-4EC54069346C}"/>
              </a:ext>
            </a:extLst>
          </p:cNvPr>
          <p:cNvSpPr>
            <a:spLocks noGrp="1"/>
          </p:cNvSpPr>
          <p:nvPr>
            <p:ph type="body" idx="1"/>
          </p:nvPr>
        </p:nvSpPr>
        <p:spPr/>
        <p:txBody>
          <a:bodyPr/>
          <a:lstStyle/>
          <a:p>
            <a:endParaRPr lang="en-US"/>
          </a:p>
        </p:txBody>
      </p:sp>
      <p:sp>
        <p:nvSpPr>
          <p:cNvPr id="3" name="Text Placeholder 2">
            <a:extLst>
              <a:ext uri="{FF2B5EF4-FFF2-40B4-BE49-F238E27FC236}">
                <a16:creationId xmlns:a16="http://schemas.microsoft.com/office/drawing/2014/main" id="{1440CE0F-480E-9A5B-EE0E-6BFB96038E17}"/>
              </a:ext>
            </a:extLst>
          </p:cNvPr>
          <p:cNvSpPr>
            <a:spLocks noGrp="1"/>
          </p:cNvSpPr>
          <p:nvPr>
            <p:ph type="body" idx="2"/>
          </p:nvPr>
        </p:nvSpPr>
        <p:spPr/>
        <p:txBody>
          <a:bodyPr/>
          <a:lstStyle/>
          <a:p>
            <a:endParaRPr lang="en-US"/>
          </a:p>
        </p:txBody>
      </p:sp>
      <p:sp>
        <p:nvSpPr>
          <p:cNvPr id="4" name="Slide Number Placeholder 3">
            <a:extLst>
              <a:ext uri="{FF2B5EF4-FFF2-40B4-BE49-F238E27FC236}">
                <a16:creationId xmlns:a16="http://schemas.microsoft.com/office/drawing/2014/main" id="{CCD0F0A1-FBF9-7461-46A5-B2DAF0C2A9C1}"/>
              </a:ext>
            </a:extLst>
          </p:cNvPr>
          <p:cNvSpPr>
            <a:spLocks noGrp="1"/>
          </p:cNvSpPr>
          <p:nvPr>
            <p:ph type="sldNum" idx="12"/>
          </p:nvPr>
        </p:nvSpPr>
        <p:spPr/>
        <p:txBody>
          <a:bodyPr/>
          <a:lstStyle/>
          <a:p>
            <a:fld id="{00000000-1234-1234-1234-123412341234}" type="slidenum">
              <a:rPr lang="en-US" smtClean="0"/>
              <a:pPr/>
              <a:t>7</a:t>
            </a:fld>
            <a:endParaRPr lang="en-US"/>
          </a:p>
        </p:txBody>
      </p:sp>
      <p:sp>
        <p:nvSpPr>
          <p:cNvPr id="5" name="Title 4">
            <a:extLst>
              <a:ext uri="{FF2B5EF4-FFF2-40B4-BE49-F238E27FC236}">
                <a16:creationId xmlns:a16="http://schemas.microsoft.com/office/drawing/2014/main" id="{60CCD770-DEB4-461D-B521-D00144A0C366}"/>
              </a:ext>
            </a:extLst>
          </p:cNvPr>
          <p:cNvSpPr>
            <a:spLocks noGrp="1"/>
          </p:cNvSpPr>
          <p:nvPr>
            <p:ph type="title"/>
          </p:nvPr>
        </p:nvSpPr>
        <p:spPr/>
        <p:txBody>
          <a:bodyPr/>
          <a:lstStyle/>
          <a:p>
            <a:endParaRPr lang="en-US"/>
          </a:p>
        </p:txBody>
      </p:sp>
      <p:sp>
        <p:nvSpPr>
          <p:cNvPr id="6" name="Text Placeholder 5">
            <a:extLst>
              <a:ext uri="{FF2B5EF4-FFF2-40B4-BE49-F238E27FC236}">
                <a16:creationId xmlns:a16="http://schemas.microsoft.com/office/drawing/2014/main" id="{1210C1E4-6241-5A45-16B7-9F4A98A9D932}"/>
              </a:ext>
            </a:extLst>
          </p:cNvPr>
          <p:cNvSpPr>
            <a:spLocks noGrp="1"/>
          </p:cNvSpPr>
          <p:nvPr>
            <p:ph type="body" idx="3"/>
          </p:nvPr>
        </p:nvSpPr>
        <p:spPr/>
        <p:txBody>
          <a:bodyPr/>
          <a:lstStyle/>
          <a:p>
            <a:endParaRPr lang="en-US"/>
          </a:p>
        </p:txBody>
      </p:sp>
      <p:sp>
        <p:nvSpPr>
          <p:cNvPr id="7" name="Rectangle 2">
            <a:extLst>
              <a:ext uri="{FF2B5EF4-FFF2-40B4-BE49-F238E27FC236}">
                <a16:creationId xmlns:a16="http://schemas.microsoft.com/office/drawing/2014/main" id="{6741FD08-A7BD-79DC-36A6-EC633C6EB7E0}"/>
              </a:ext>
            </a:extLst>
          </p:cNvPr>
          <p:cNvSpPr>
            <a:spLocks noChangeArrowheads="1"/>
          </p:cNvSpPr>
          <p:nvPr/>
        </p:nvSpPr>
        <p:spPr bwMode="auto">
          <a:xfrm>
            <a:off x="1817370" y="-154495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9">
            <a:extLst>
              <a:ext uri="{FF2B5EF4-FFF2-40B4-BE49-F238E27FC236}">
                <a16:creationId xmlns:a16="http://schemas.microsoft.com/office/drawing/2014/main" id="{A973C50C-C8B1-000B-5628-95E4828D6F09}"/>
              </a:ext>
            </a:extLst>
          </p:cNvPr>
          <p:cNvSpPr/>
          <p:nvPr/>
        </p:nvSpPr>
        <p:spPr>
          <a:xfrm>
            <a:off x="-65315" y="-23211"/>
            <a:ext cx="9463314" cy="5259614"/>
          </a:xfrm>
          <a:prstGeom prst="rect">
            <a:avLst/>
          </a:prstGeom>
          <a:solidFill>
            <a:srgbClr val="0226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9" name="Picture 1">
            <a:extLst>
              <a:ext uri="{FF2B5EF4-FFF2-40B4-BE49-F238E27FC236}">
                <a16:creationId xmlns:a16="http://schemas.microsoft.com/office/drawing/2014/main" id="{26F778A3-D6B3-CA97-E8F6-8B3F02342BCD}"/>
              </a:ext>
            </a:extLst>
          </p:cNvPr>
          <p:cNvPicPr>
            <a:picLocks noChangeAspect="1" noChangeArrowheads="1"/>
          </p:cNvPicPr>
          <p:nvPr/>
        </p:nvPicPr>
        <p:blipFill rotWithShape="1">
          <a:blip r:embed="rId2" r:link="rId3">
            <a:extLst>
              <a:ext uri="{28A0092B-C50C-407E-A947-70E740481C1C}">
                <a14:useLocalDpi xmlns:a14="http://schemas.microsoft.com/office/drawing/2010/main" val="0"/>
              </a:ext>
            </a:extLst>
          </a:blip>
          <a:srcRect t="23682" b="25874"/>
          <a:stretch>
            <a:fillRect/>
          </a:stretch>
        </p:blipFill>
        <p:spPr bwMode="auto">
          <a:xfrm>
            <a:off x="915395" y="-99414"/>
            <a:ext cx="7268485" cy="514385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9D9A0C70-D757-4E18-A3FB-850D14D6E698}"/>
              </a:ext>
            </a:extLst>
          </p:cNvPr>
          <p:cNvSpPr>
            <a:spLocks noChangeArrowheads="1"/>
          </p:cNvSpPr>
          <p:nvPr/>
        </p:nvSpPr>
        <p:spPr bwMode="auto">
          <a:xfrm>
            <a:off x="6770370" y="-94678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2">
            <a:extLst>
              <a:ext uri="{FF2B5EF4-FFF2-40B4-BE49-F238E27FC236}">
                <a16:creationId xmlns:a16="http://schemas.microsoft.com/office/drawing/2014/main" id="{5B7C8514-0C11-55C8-038B-8A80C0746CC0}"/>
              </a:ext>
            </a:extLst>
          </p:cNvPr>
          <p:cNvSpPr>
            <a:spLocks noChangeArrowheads="1"/>
          </p:cNvSpPr>
          <p:nvPr/>
        </p:nvSpPr>
        <p:spPr bwMode="auto">
          <a:xfrm>
            <a:off x="5318759" y="576072"/>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4" name="Graphic 13" descr="A snowflake">
            <a:extLst>
              <a:ext uri="{FF2B5EF4-FFF2-40B4-BE49-F238E27FC236}">
                <a16:creationId xmlns:a16="http://schemas.microsoft.com/office/drawing/2014/main" id="{83EC759F-642B-3E52-BC0A-09F8CE32145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783" y="-118214"/>
            <a:ext cx="2349449" cy="2349449"/>
          </a:xfrm>
          <a:prstGeom prst="rect">
            <a:avLst/>
          </a:prstGeom>
        </p:spPr>
      </p:pic>
      <p:pic>
        <p:nvPicPr>
          <p:cNvPr id="16" name="Graphic 15" descr="A snowflake">
            <a:extLst>
              <a:ext uri="{FF2B5EF4-FFF2-40B4-BE49-F238E27FC236}">
                <a16:creationId xmlns:a16="http://schemas.microsoft.com/office/drawing/2014/main" id="{2C4C934C-C3DB-93B1-11DC-76F42187414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51396" y="2560320"/>
            <a:ext cx="2775204" cy="2775204"/>
          </a:xfrm>
          <a:prstGeom prst="rect">
            <a:avLst/>
          </a:prstGeom>
        </p:spPr>
      </p:pic>
    </p:spTree>
    <p:extLst>
      <p:ext uri="{BB962C8B-B14F-4D97-AF65-F5344CB8AC3E}">
        <p14:creationId xmlns:p14="http://schemas.microsoft.com/office/powerpoint/2010/main" val="23016843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7" name="Google Shape;297;p12"/>
          <p:cNvSpPr txBox="1">
            <a:spLocks noGrp="1"/>
          </p:cNvSpPr>
          <p:nvPr>
            <p:ph type="sldNum" idx="12"/>
          </p:nvPr>
        </p:nvSpPr>
        <p:spPr>
          <a:xfrm>
            <a:off x="8421624" y="4754880"/>
            <a:ext cx="457200" cy="365760"/>
          </a:xfrm>
        </p:spPr>
        <p:txBody>
          <a:bodyPr spcFirstLastPara="1" wrap="square" lIns="0" tIns="0" rIns="0" bIns="256025" anchor="t" anchorCtr="0">
            <a:normAutofit/>
          </a:bodyPr>
          <a:lstStyle/>
          <a:p>
            <a:pPr lvl="0">
              <a:lnSpc>
                <a:spcPct val="90000"/>
              </a:lnSpc>
              <a:spcAft>
                <a:spcPts val="600"/>
              </a:spcAft>
            </a:pPr>
            <a:fld id="{00000000-1234-1234-1234-123412341234}" type="slidenum">
              <a:rPr lang="en-US" sz="200"/>
              <a:pPr lvl="0">
                <a:lnSpc>
                  <a:spcPct val="90000"/>
                </a:lnSpc>
                <a:spcAft>
                  <a:spcPts val="600"/>
                </a:spcAft>
              </a:pPr>
              <a:t>8</a:t>
            </a:fld>
            <a:endParaRPr lang="en-US" sz="200"/>
          </a:p>
        </p:txBody>
      </p:sp>
      <p:pic>
        <p:nvPicPr>
          <p:cNvPr id="3074" name="Picture 2">
            <a:extLst>
              <a:ext uri="{FF2B5EF4-FFF2-40B4-BE49-F238E27FC236}">
                <a16:creationId xmlns:a16="http://schemas.microsoft.com/office/drawing/2014/main" id="{B951D886-A5BF-8FDE-683E-E05DFA9794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196" r="4" b="17636"/>
          <a:stretch/>
        </p:blipFill>
        <p:spPr bwMode="auto">
          <a:xfrm>
            <a:off x="639952" y="1378370"/>
            <a:ext cx="3749039" cy="2057400"/>
          </a:xfrm>
          <a:prstGeom prst="rect">
            <a:avLst/>
          </a:prstGeom>
          <a:solidFill>
            <a:srgbClr val="FFFFFF"/>
          </a:solidFill>
          <a:ln>
            <a:noFill/>
          </a:ln>
        </p:spPr>
      </p:pic>
      <p:sp>
        <p:nvSpPr>
          <p:cNvPr id="299" name="Google Shape;299;p12"/>
          <p:cNvSpPr txBox="1"/>
          <p:nvPr/>
        </p:nvSpPr>
        <p:spPr>
          <a:xfrm>
            <a:off x="640080" y="3435770"/>
            <a:ext cx="7781544" cy="633087"/>
          </a:xfrm>
          <a:prstGeom prst="rect">
            <a:avLst/>
          </a:prstGeom>
          <a:noFill/>
          <a:ln>
            <a:noFill/>
          </a:ln>
        </p:spPr>
        <p:txBody>
          <a:bodyPr spcFirstLastPara="1" wrap="square" lIns="0" tIns="182875" rIns="0" bIns="0" anchor="t" anchorCtr="0">
            <a:normAutofit fontScale="25000" lnSpcReduction="20000"/>
          </a:bodyPr>
          <a:lstStyle/>
          <a:p>
            <a:pPr marL="457200" lvl="0" indent="-228600" algn="ctr">
              <a:lnSpc>
                <a:spcPct val="90000"/>
              </a:lnSpc>
              <a:spcBef>
                <a:spcPts val="750"/>
              </a:spcBef>
              <a:buClr>
                <a:srgbClr val="58595B"/>
              </a:buClr>
              <a:buSzPts val="1400"/>
            </a:pPr>
            <a:r>
              <a:rPr lang="en-US" sz="11200" b="1" i="0" u="none" strike="noStrike" cap="none" dirty="0">
                <a:solidFill>
                  <a:srgbClr val="58595B"/>
                </a:solidFill>
                <a:latin typeface="+mn-lt"/>
                <a:ea typeface="Helvetica Neue"/>
                <a:cs typeface="Helvetica Neue"/>
                <a:sym typeface="Helvetica Neue"/>
              </a:rPr>
              <a:t>Wednesday, May 22, 2024</a:t>
            </a:r>
          </a:p>
          <a:p>
            <a:pPr marL="457200" lvl="0" indent="-228600" algn="ctr">
              <a:lnSpc>
                <a:spcPct val="90000"/>
              </a:lnSpc>
              <a:spcBef>
                <a:spcPts val="750"/>
              </a:spcBef>
              <a:buClr>
                <a:srgbClr val="58595B"/>
              </a:buClr>
              <a:buSzPts val="1400"/>
            </a:pPr>
            <a:r>
              <a:rPr lang="en-US" sz="6400" b="0" i="0" u="none" strike="noStrike" cap="none" dirty="0">
                <a:solidFill>
                  <a:srgbClr val="58595B"/>
                </a:solidFill>
                <a:latin typeface="+mn-lt"/>
                <a:ea typeface="Helvetica Neue"/>
                <a:cs typeface="Helvetica Neue"/>
                <a:sym typeface="Helvetica Neue"/>
              </a:rPr>
              <a:t>Abstract submission details will be announced after winter break</a:t>
            </a:r>
          </a:p>
          <a:p>
            <a:pPr marL="457200" lvl="0" indent="-228600" algn="ctr">
              <a:lnSpc>
                <a:spcPct val="90000"/>
              </a:lnSpc>
              <a:spcBef>
                <a:spcPts val="750"/>
              </a:spcBef>
              <a:buClr>
                <a:srgbClr val="58595B"/>
              </a:buClr>
              <a:buSzPts val="1400"/>
            </a:pPr>
            <a:r>
              <a:rPr lang="en-US" sz="6400" b="0" i="0" u="none" strike="noStrike" cap="none" dirty="0">
                <a:solidFill>
                  <a:srgbClr val="58595B"/>
                </a:solidFill>
                <a:latin typeface="+mn-lt"/>
                <a:ea typeface="Helvetica Neue"/>
                <a:cs typeface="Helvetica Neue"/>
                <a:sym typeface="Helvetica Neue"/>
              </a:rPr>
              <a:t>Keynote Speaker: Tony Kuo, MD</a:t>
            </a:r>
          </a:p>
          <a:p>
            <a:pPr marL="457200" lvl="0" indent="-228600">
              <a:lnSpc>
                <a:spcPct val="90000"/>
              </a:lnSpc>
              <a:spcBef>
                <a:spcPts val="750"/>
              </a:spcBef>
              <a:buClr>
                <a:srgbClr val="58595B"/>
              </a:buClr>
              <a:buSzPts val="1400"/>
            </a:pPr>
            <a:endParaRPr lang="en-US" sz="6400" b="0" i="0" u="none" strike="noStrike" cap="none" dirty="0">
              <a:solidFill>
                <a:srgbClr val="58595B"/>
              </a:solidFill>
              <a:latin typeface="+mn-lt"/>
              <a:ea typeface="Helvetica Neue"/>
              <a:cs typeface="Helvetica Neue"/>
              <a:sym typeface="Helvetica Neue"/>
            </a:endParaRPr>
          </a:p>
          <a:p>
            <a:pPr marL="457200" lvl="0" indent="-228600">
              <a:lnSpc>
                <a:spcPct val="90000"/>
              </a:lnSpc>
              <a:spcBef>
                <a:spcPts val="750"/>
              </a:spcBef>
              <a:buClr>
                <a:srgbClr val="58595B"/>
              </a:buClr>
              <a:buSzPts val="1400"/>
            </a:pPr>
            <a:endParaRPr lang="en-US" sz="400" b="0" i="0" u="none" strike="noStrike" cap="none" dirty="0">
              <a:solidFill>
                <a:srgbClr val="58595B"/>
              </a:solidFill>
              <a:latin typeface="+mn-lt"/>
              <a:ea typeface="Helvetica Neue"/>
              <a:cs typeface="Helvetica Neue"/>
              <a:sym typeface="Helvetica Neue"/>
            </a:endParaRPr>
          </a:p>
        </p:txBody>
      </p:sp>
      <p:sp>
        <p:nvSpPr>
          <p:cNvPr id="298" name="Google Shape;298;p12"/>
          <p:cNvSpPr txBox="1">
            <a:spLocks noGrp="1"/>
          </p:cNvSpPr>
          <p:nvPr>
            <p:ph type="title"/>
          </p:nvPr>
        </p:nvSpPr>
        <p:spPr>
          <a:xfrm>
            <a:off x="640079" y="640080"/>
            <a:ext cx="7772400" cy="393192"/>
          </a:xfrm>
        </p:spPr>
        <p:txBody>
          <a:bodyPr spcFirstLastPara="1" wrap="square" lIns="0" tIns="0" rIns="0" bIns="0" anchor="b" anchorCtr="0">
            <a:normAutofit/>
          </a:bodyPr>
          <a:lstStyle/>
          <a:p>
            <a:pPr marL="0" lvl="0" indent="0"/>
            <a:r>
              <a:rPr lang="en-US" b="1" i="0" u="none" strike="noStrike" cap="none" dirty="0">
                <a:solidFill>
                  <a:srgbClr val="022624"/>
                </a:solidFill>
                <a:latin typeface="+mn-lt"/>
                <a:ea typeface="Helvetica Neue"/>
                <a:cs typeface="Helvetica Neue"/>
                <a:sym typeface="Helvetica Neue"/>
              </a:rPr>
              <a:t>Research Day 2024</a:t>
            </a:r>
          </a:p>
        </p:txBody>
      </p:sp>
      <p:pic>
        <p:nvPicPr>
          <p:cNvPr id="3076" name="Picture 4">
            <a:extLst>
              <a:ext uri="{FF2B5EF4-FFF2-40B4-BE49-F238E27FC236}">
                <a16:creationId xmlns:a16="http://schemas.microsoft.com/office/drawing/2014/main" id="{B5B590E4-5B96-21BF-C227-5449128053B4}"/>
              </a:ext>
            </a:extLst>
          </p:cNvPr>
          <p:cNvPicPr>
            <a:picLocks noGrp="1" noChangeAspect="1" noChangeArrowheads="1"/>
          </p:cNvPicPr>
          <p:nvPr>
            <p:ph type="pic" idx="3"/>
          </p:nvPr>
        </p:nvPicPr>
        <p:blipFill>
          <a:blip r:embed="rId4">
            <a:extLst>
              <a:ext uri="{28A0092B-C50C-407E-A947-70E740481C1C}">
                <a14:useLocalDpi xmlns:a14="http://schemas.microsoft.com/office/drawing/2010/main" val="0"/>
              </a:ext>
            </a:extLst>
          </a:blip>
          <a:srcRect t="13440" b="13440"/>
          <a:stretch>
            <a:fillRect/>
          </a:stretch>
        </p:blipFill>
        <p:spPr bwMode="auto">
          <a:xfrm>
            <a:off x="4665663" y="1382180"/>
            <a:ext cx="3749675" cy="205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49999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3" name="Google Shape;153;p4"/>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p>
            <a:pPr marL="0" lvl="0" indent="0" algn="r" rtl="0">
              <a:lnSpc>
                <a:spcPct val="100000"/>
              </a:lnSpc>
              <a:spcBef>
                <a:spcPts val="0"/>
              </a:spcBef>
              <a:spcAft>
                <a:spcPts val="0"/>
              </a:spcAft>
              <a:buSzPts val="800"/>
              <a:buNone/>
            </a:pPr>
            <a:fld id="{00000000-1234-1234-1234-123412341234}" type="slidenum">
              <a:rPr lang="en-US"/>
              <a:t>9</a:t>
            </a:fld>
            <a:endParaRPr/>
          </a:p>
        </p:txBody>
      </p:sp>
      <p:sp>
        <p:nvSpPr>
          <p:cNvPr id="154" name="Google Shape;154;p4"/>
          <p:cNvSpPr txBox="1">
            <a:spLocks noGrp="1"/>
          </p:cNvSpPr>
          <p:nvPr>
            <p:ph type="title"/>
          </p:nvPr>
        </p:nvSpPr>
        <p:spPr>
          <a:xfrm>
            <a:off x="640079" y="640080"/>
            <a:ext cx="7772400" cy="387900"/>
          </a:xfrm>
          <a:prstGeom prst="rect">
            <a:avLst/>
          </a:prstGeom>
          <a:noFill/>
          <a:ln>
            <a:noFill/>
          </a:ln>
        </p:spPr>
        <p:txBody>
          <a:bodyPr spcFirstLastPara="1" wrap="square" lIns="0" tIns="0" rIns="0" bIns="0" anchor="b" anchorCtr="0">
            <a:spAutoFit/>
          </a:bodyPr>
          <a:lstStyle/>
          <a:p>
            <a:pPr marL="0" lvl="0" indent="0" algn="l" rtl="0">
              <a:lnSpc>
                <a:spcPct val="90000"/>
              </a:lnSpc>
              <a:spcBef>
                <a:spcPts val="0"/>
              </a:spcBef>
              <a:spcAft>
                <a:spcPts val="0"/>
              </a:spcAft>
              <a:buClr>
                <a:srgbClr val="58595B"/>
              </a:buClr>
              <a:buSzPts val="2800"/>
              <a:buFont typeface="Helvetica Neue"/>
              <a:buNone/>
            </a:pPr>
            <a:r>
              <a:rPr lang="en-US" dirty="0">
                <a:solidFill>
                  <a:schemeClr val="tx1">
                    <a:lumMod val="50000"/>
                  </a:schemeClr>
                </a:solidFill>
              </a:rPr>
              <a:t>Grand Rounds</a:t>
            </a:r>
            <a:endParaRPr dirty="0">
              <a:solidFill>
                <a:schemeClr val="tx1">
                  <a:lumMod val="50000"/>
                </a:schemeClr>
              </a:solidFill>
              <a:latin typeface="+mj-lt"/>
            </a:endParaRPr>
          </a:p>
        </p:txBody>
      </p:sp>
      <p:sp>
        <p:nvSpPr>
          <p:cNvPr id="6" name="Rectangle 5"/>
          <p:cNvSpPr/>
          <p:nvPr/>
        </p:nvSpPr>
        <p:spPr>
          <a:xfrm>
            <a:off x="0" y="0"/>
            <a:ext cx="9144000" cy="5143500"/>
          </a:xfrm>
          <a:prstGeom prst="rect">
            <a:avLst/>
          </a:prstGeom>
          <a:solidFill>
            <a:srgbClr val="0158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775867" y="229836"/>
            <a:ext cx="6002603" cy="4707924"/>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299638" y="911231"/>
            <a:ext cx="4955059" cy="2554545"/>
          </a:xfrm>
          <a:prstGeom prst="rect">
            <a:avLst/>
          </a:prstGeom>
        </p:spPr>
        <p:txBody>
          <a:bodyPr wrap="square">
            <a:spAutoFit/>
          </a:bodyPr>
          <a:lstStyle/>
          <a:p>
            <a:pPr algn="ctr" eaLnBrk="0" fontAlgn="base" hangingPunct="0">
              <a:spcBef>
                <a:spcPct val="0"/>
              </a:spcBef>
              <a:spcAft>
                <a:spcPts val="1200"/>
              </a:spcAft>
              <a:buClrTx/>
            </a:pPr>
            <a:r>
              <a:rPr lang="en-US" altLang="en-US" sz="3000" b="1" dirty="0">
                <a:solidFill>
                  <a:schemeClr val="bg1"/>
                </a:solidFill>
                <a:latin typeface="Arial" panose="020B0604020202020204" pitchFamily="34" charset="0"/>
                <a:ea typeface="Calibri" panose="020F0502020204030204" pitchFamily="34" charset="0"/>
              </a:rPr>
              <a:t>No Grand Rounds</a:t>
            </a:r>
          </a:p>
          <a:p>
            <a:pPr algn="ctr" eaLnBrk="0" fontAlgn="base" hangingPunct="0">
              <a:spcBef>
                <a:spcPct val="0"/>
              </a:spcBef>
              <a:spcAft>
                <a:spcPts val="1200"/>
              </a:spcAft>
              <a:buClrTx/>
            </a:pPr>
            <a:r>
              <a:rPr lang="en-US" altLang="en-US" sz="2000" b="1" dirty="0">
                <a:solidFill>
                  <a:schemeClr val="bg1"/>
                </a:solidFill>
                <a:latin typeface="Arial" panose="020B0604020202020204" pitchFamily="34" charset="0"/>
                <a:ea typeface="Calibri" panose="020F0502020204030204" pitchFamily="34" charset="0"/>
              </a:rPr>
              <a:t>In December or January</a:t>
            </a:r>
          </a:p>
          <a:p>
            <a:pPr algn="ctr" eaLnBrk="0" fontAlgn="base" hangingPunct="0">
              <a:spcBef>
                <a:spcPct val="0"/>
              </a:spcBef>
              <a:spcAft>
                <a:spcPts val="1200"/>
              </a:spcAft>
              <a:buClrTx/>
            </a:pPr>
            <a:endParaRPr lang="en-US" altLang="en-US" sz="2000" b="1" dirty="0">
              <a:solidFill>
                <a:schemeClr val="bg1"/>
              </a:solidFill>
              <a:latin typeface="Arial" panose="020B0604020202020204" pitchFamily="34" charset="0"/>
              <a:ea typeface="Calibri" panose="020F0502020204030204" pitchFamily="34" charset="0"/>
            </a:endParaRPr>
          </a:p>
          <a:p>
            <a:pPr algn="ctr" eaLnBrk="0" fontAlgn="base" hangingPunct="0">
              <a:spcBef>
                <a:spcPct val="0"/>
              </a:spcBef>
              <a:spcAft>
                <a:spcPts val="1200"/>
              </a:spcAft>
              <a:buClrTx/>
            </a:pPr>
            <a:r>
              <a:rPr lang="en-US" altLang="en-US" sz="2000" dirty="0">
                <a:solidFill>
                  <a:schemeClr val="bg1"/>
                </a:solidFill>
                <a:latin typeface="Arial" panose="020B0604020202020204" pitchFamily="34" charset="0"/>
                <a:ea typeface="Calibri" panose="020F0502020204030204" pitchFamily="34" charset="0"/>
              </a:rPr>
              <a:t>Coming Soon: Slides will be made available on our website for all speakers who agree to share their presentations.</a:t>
            </a:r>
          </a:p>
        </p:txBody>
      </p:sp>
    </p:spTree>
    <p:extLst>
      <p:ext uri="{BB962C8B-B14F-4D97-AF65-F5344CB8AC3E}">
        <p14:creationId xmlns:p14="http://schemas.microsoft.com/office/powerpoint/2010/main" val="1089586736"/>
      </p:ext>
    </p:extLst>
  </p:cSld>
  <p:clrMapOvr>
    <a:masterClrMapping/>
  </p:clrMapOvr>
</p:sld>
</file>

<file path=ppt/theme/theme1.xml><?xml version="1.0" encoding="utf-8"?>
<a:theme xmlns:a="http://schemas.openxmlformats.org/drawingml/2006/main" name="presentation-01-dark">
  <a:themeElements>
    <a:clrScheme name="Brand-01-Colors">
      <a:dk1>
        <a:srgbClr val="57585B"/>
      </a:dk1>
      <a:lt1>
        <a:srgbClr val="FFFFFF"/>
      </a:lt1>
      <a:dk2>
        <a:srgbClr val="2774AE"/>
      </a:dk2>
      <a:lt2>
        <a:srgbClr val="FFFFFF"/>
      </a:lt2>
      <a:accent1>
        <a:srgbClr val="2774AE"/>
      </a:accent1>
      <a:accent2>
        <a:srgbClr val="898989"/>
      </a:accent2>
      <a:accent3>
        <a:srgbClr val="DAE6F4"/>
      </a:accent3>
      <a:accent4>
        <a:srgbClr val="8AB8E8"/>
      </a:accent4>
      <a:accent5>
        <a:srgbClr val="FFC72B"/>
      </a:accent5>
      <a:accent6>
        <a:srgbClr val="00375B"/>
      </a:accent6>
      <a:hlink>
        <a:srgbClr val="00375B"/>
      </a:hlink>
      <a:folHlink>
        <a:srgbClr val="5123B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esentation-02">
  <a:themeElements>
    <a:clrScheme name="brand-presentation2">
      <a:dk1>
        <a:srgbClr val="57585B"/>
      </a:dk1>
      <a:lt1>
        <a:srgbClr val="FFFFFF"/>
      </a:lt1>
      <a:dk2>
        <a:srgbClr val="2774AE"/>
      </a:dk2>
      <a:lt2>
        <a:srgbClr val="FFFFFF"/>
      </a:lt2>
      <a:accent1>
        <a:srgbClr val="2774AE"/>
      </a:accent1>
      <a:accent2>
        <a:srgbClr val="898989"/>
      </a:accent2>
      <a:accent3>
        <a:srgbClr val="DAE6F4"/>
      </a:accent3>
      <a:accent4>
        <a:srgbClr val="8AB8E8"/>
      </a:accent4>
      <a:accent5>
        <a:srgbClr val="FFC72B"/>
      </a:accent5>
      <a:accent6>
        <a:srgbClr val="00375B"/>
      </a:accent6>
      <a:hlink>
        <a:srgbClr val="00375B"/>
      </a:hlink>
      <a:folHlink>
        <a:srgbClr val="5123B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presentation-02">
  <a:themeElements>
    <a:clrScheme name="brand-presentation2">
      <a:dk1>
        <a:srgbClr val="57585B"/>
      </a:dk1>
      <a:lt1>
        <a:srgbClr val="FFFFFF"/>
      </a:lt1>
      <a:dk2>
        <a:srgbClr val="2774AE"/>
      </a:dk2>
      <a:lt2>
        <a:srgbClr val="FFFFFF"/>
      </a:lt2>
      <a:accent1>
        <a:srgbClr val="2774AE"/>
      </a:accent1>
      <a:accent2>
        <a:srgbClr val="898989"/>
      </a:accent2>
      <a:accent3>
        <a:srgbClr val="DAE6F4"/>
      </a:accent3>
      <a:accent4>
        <a:srgbClr val="8AB8E8"/>
      </a:accent4>
      <a:accent5>
        <a:srgbClr val="FFC72B"/>
      </a:accent5>
      <a:accent6>
        <a:srgbClr val="00375B"/>
      </a:accent6>
      <a:hlink>
        <a:srgbClr val="00375B"/>
      </a:hlink>
      <a:folHlink>
        <a:srgbClr val="5123B0"/>
      </a:folHlink>
    </a:clrScheme>
    <a:fontScheme name="Brand-StratComm">
      <a:majorFont>
        <a:latin typeface="Helvetica"/>
        <a:ea typeface=""/>
        <a:cs typeface=""/>
      </a:majorFont>
      <a:minorFont>
        <a:latin typeface="Helvetic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1DAEC3A6-4E4F-0549-9C7A-CD4BCDA02B71}" vid="{97CA2B89-6648-5643-8039-802698DBA24D}"/>
    </a:ext>
  </a:ext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25820</TotalTime>
  <Words>1644</Words>
  <Application>Microsoft Office PowerPoint</Application>
  <PresentationFormat>On-screen Show (16:9)</PresentationFormat>
  <Paragraphs>241</Paragraphs>
  <Slides>32</Slides>
  <Notes>15</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32</vt:i4>
      </vt:variant>
    </vt:vector>
  </HeadingPairs>
  <TitlesOfParts>
    <vt:vector size="45" baseType="lpstr">
      <vt:lpstr>Britannic Bold</vt:lpstr>
      <vt:lpstr>Symbol</vt:lpstr>
      <vt:lpstr>Helvetica</vt:lpstr>
      <vt:lpstr>Helvetica Regular</vt:lpstr>
      <vt:lpstr>Arial</vt:lpstr>
      <vt:lpstr>Verdana</vt:lpstr>
      <vt:lpstr>Calibri</vt:lpstr>
      <vt:lpstr>EB Garamond</vt:lpstr>
      <vt:lpstr>Helvetica Neue</vt:lpstr>
      <vt:lpstr>Ink Free</vt:lpstr>
      <vt:lpstr>presentation-01-dark</vt:lpstr>
      <vt:lpstr>presentation-02</vt:lpstr>
      <vt:lpstr>1_presentation-02</vt:lpstr>
      <vt:lpstr>PowerPoint Presentation</vt:lpstr>
      <vt:lpstr>Recently Submitted Proposals (since October)</vt:lpstr>
      <vt:lpstr>Recently Processed Awards (since October)</vt:lpstr>
      <vt:lpstr>WebClock</vt:lpstr>
      <vt:lpstr>WebClock</vt:lpstr>
      <vt:lpstr>Winter Closure</vt:lpstr>
      <vt:lpstr>PowerPoint Presentation</vt:lpstr>
      <vt:lpstr>Research Day 2024</vt:lpstr>
      <vt:lpstr>Grand Rounds</vt:lpstr>
      <vt:lpstr>Outgoing Proposals</vt:lpstr>
      <vt:lpstr>PowerPoint Presentation</vt:lpstr>
      <vt:lpstr>Updated Proposal Intake Form</vt:lpstr>
      <vt:lpstr>OCGA Winter Closure</vt:lpstr>
      <vt:lpstr>PowerPoint Presentation</vt:lpstr>
      <vt:lpstr>Preparing for BruinBuy Plus</vt:lpstr>
      <vt:lpstr>Preparing for BruinBuy Plus</vt:lpstr>
      <vt:lpstr>Preparing for BruinBuy Plus</vt:lpstr>
      <vt:lpstr>Pcard Purchases</vt:lpstr>
      <vt:lpstr>Small Business First (SBF) Program</vt:lpstr>
      <vt:lpstr>Small Business First (SBF) Program</vt:lpstr>
      <vt:lpstr>SBF Exemptions</vt:lpstr>
      <vt:lpstr>Before you seek a waiver…</vt:lpstr>
      <vt:lpstr>Finding a Certified Small Business</vt:lpstr>
      <vt:lpstr>Paying a Certified Small Business</vt:lpstr>
      <vt:lpstr>Research Participant Payment (Incentive) Requests</vt:lpstr>
      <vt:lpstr>Research Participant Payment (Incentive) Requests</vt:lpstr>
      <vt:lpstr>Research Participant Payment (Incentive) Requests</vt:lpstr>
      <vt:lpstr>Research Participant Payment (Incentive) Requests</vt:lpstr>
      <vt:lpstr>Research Participant Payment (Incentive) Requests</vt:lpstr>
      <vt:lpstr>PowerPoint Presentation</vt:lpstr>
      <vt:lpstr>Upcoming Meetings/Events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Sheehan, Laura W.</dc:creator>
  <cp:lastModifiedBy>Sheehan, Laura W.</cp:lastModifiedBy>
  <cp:revision>220</cp:revision>
  <dcterms:created xsi:type="dcterms:W3CDTF">2022-06-02T00:23:03Z</dcterms:created>
  <dcterms:modified xsi:type="dcterms:W3CDTF">2023-12-07T21:14:01Z</dcterms:modified>
</cp:coreProperties>
</file>