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2" r:id="rId1"/>
    <p:sldMasterId id="2147483724" r:id="rId2"/>
    <p:sldMasterId id="2147483746" r:id="rId3"/>
  </p:sldMasterIdLst>
  <p:notesMasterIdLst>
    <p:notesMasterId r:id="rId24"/>
  </p:notesMasterIdLst>
  <p:handoutMasterIdLst>
    <p:handoutMasterId r:id="rId25"/>
  </p:handoutMasterIdLst>
  <p:sldIdLst>
    <p:sldId id="325" r:id="rId4"/>
    <p:sldId id="258" r:id="rId5"/>
    <p:sldId id="295" r:id="rId6"/>
    <p:sldId id="332" r:id="rId7"/>
    <p:sldId id="350" r:id="rId8"/>
    <p:sldId id="324" r:id="rId9"/>
    <p:sldId id="351" r:id="rId10"/>
    <p:sldId id="343" r:id="rId11"/>
    <p:sldId id="347" r:id="rId12"/>
    <p:sldId id="352" r:id="rId13"/>
    <p:sldId id="353" r:id="rId14"/>
    <p:sldId id="354" r:id="rId15"/>
    <p:sldId id="333" r:id="rId16"/>
    <p:sldId id="355" r:id="rId17"/>
    <p:sldId id="357" r:id="rId18"/>
    <p:sldId id="356" r:id="rId19"/>
    <p:sldId id="358" r:id="rId20"/>
    <p:sldId id="359" r:id="rId21"/>
    <p:sldId id="335" r:id="rId22"/>
    <p:sldId id="326" r:id="rId23"/>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578B"/>
    <a:srgbClr val="2774AE"/>
    <a:srgbClr val="DBE7F5"/>
    <a:srgbClr val="FFD100"/>
    <a:srgbClr val="898989"/>
    <a:srgbClr val="58595B"/>
    <a:srgbClr val="D2DDE8"/>
    <a:srgbClr val="2C75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85" autoAdjust="0"/>
    <p:restoredTop sz="94663"/>
  </p:normalViewPr>
  <p:slideViewPr>
    <p:cSldViewPr snapToGrid="0" snapToObjects="1">
      <p:cViewPr varScale="1">
        <p:scale>
          <a:sx n="87" d="100"/>
          <a:sy n="87" d="100"/>
        </p:scale>
        <p:origin x="90" y="876"/>
      </p:cViewPr>
      <p:guideLst/>
    </p:cSldViewPr>
  </p:slideViewPr>
  <p:notesTextViewPr>
    <p:cViewPr>
      <p:scale>
        <a:sx n="1" d="1"/>
        <a:sy n="1" d="1"/>
      </p:scale>
      <p:origin x="0" y="0"/>
    </p:cViewPr>
  </p:notesTextViewPr>
  <p:notesViewPr>
    <p:cSldViewPr snapToGrid="0" snapToObjects="1" showGuides="1">
      <p:cViewPr varScale="1">
        <p:scale>
          <a:sx n="141" d="100"/>
          <a:sy n="141" d="100"/>
        </p:scale>
        <p:origin x="4512"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B19DFF-3DA7-494A-B9CA-E379C5E95C0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2B7B050-3277-594A-8B54-BFCDACD4BC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C1B0C7-8C7C-9B4B-A0AE-18A84AC299C3}" type="datetimeFigureOut">
              <a:rPr lang="en-US" smtClean="0"/>
              <a:t>8/3/2022</a:t>
            </a:fld>
            <a:endParaRPr lang="en-US"/>
          </a:p>
        </p:txBody>
      </p:sp>
      <p:sp>
        <p:nvSpPr>
          <p:cNvPr id="4" name="Footer Placeholder 3">
            <a:extLst>
              <a:ext uri="{FF2B5EF4-FFF2-40B4-BE49-F238E27FC236}">
                <a16:creationId xmlns:a16="http://schemas.microsoft.com/office/drawing/2014/main" id="{AB379A36-522B-064D-A598-55FC21A01E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7467B93-28EF-074C-894E-BCFD2841EB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47298D-305E-5C45-8175-7CA456955D79}" type="slidenum">
              <a:rPr lang="en-US" smtClean="0"/>
              <a:t>‹#›</a:t>
            </a:fld>
            <a:endParaRPr lang="en-US"/>
          </a:p>
        </p:txBody>
      </p:sp>
    </p:spTree>
    <p:extLst>
      <p:ext uri="{BB962C8B-B14F-4D97-AF65-F5344CB8AC3E}">
        <p14:creationId xmlns:p14="http://schemas.microsoft.com/office/powerpoint/2010/main" val="3497901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9300ED-965C-BB42-AB66-E65F4D773755}" type="datetimeFigureOut">
              <a:rPr lang="en-US" smtClean="0"/>
              <a:t>8/3/2022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B8B67B-6986-4C4D-9BFF-F0FAE7240B0F}" type="slidenum">
              <a:rPr lang="en-US" smtClean="0"/>
              <a:t>‹#›</a:t>
            </a:fld>
            <a:endParaRPr lang="en-US"/>
          </a:p>
        </p:txBody>
      </p:sp>
    </p:spTree>
    <p:extLst>
      <p:ext uri="{BB962C8B-B14F-4D97-AF65-F5344CB8AC3E}">
        <p14:creationId xmlns:p14="http://schemas.microsoft.com/office/powerpoint/2010/main" val="1773080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Opener">
    <p:spTree>
      <p:nvGrpSpPr>
        <p:cNvPr id="1" name=""/>
        <p:cNvGrpSpPr/>
        <p:nvPr/>
      </p:nvGrpSpPr>
      <p:grpSpPr>
        <a:xfrm>
          <a:off x="0" y="0"/>
          <a:ext cx="0" cy="0"/>
          <a:chOff x="0" y="0"/>
          <a:chExt cx="0" cy="0"/>
        </a:xfrm>
      </p:grpSpPr>
      <p:sp>
        <p:nvSpPr>
          <p:cNvPr id="5" name="Header rule">
            <a:extLst>
              <a:ext uri="{FF2B5EF4-FFF2-40B4-BE49-F238E27FC236}">
                <a16:creationId xmlns:a16="http://schemas.microsoft.com/office/drawing/2014/main" id="{198C97F7-A4B7-A44F-8837-702C9EA03268}"/>
              </a:ext>
            </a:extLst>
          </p:cNvPr>
          <p:cNvSpPr/>
          <p:nvPr userDrawn="1"/>
        </p:nvSpPr>
        <p:spPr>
          <a:xfrm>
            <a:off x="640080" y="3017520"/>
            <a:ext cx="7772400" cy="36576"/>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dirty="0">
              <a:latin typeface="Helvetica Regular" pitchFamily="2" charset="0"/>
            </a:endParaRPr>
          </a:p>
        </p:txBody>
      </p:sp>
      <p:sp>
        <p:nvSpPr>
          <p:cNvPr id="6" name="Header rule">
            <a:extLst>
              <a:ext uri="{FF2B5EF4-FFF2-40B4-BE49-F238E27FC236}">
                <a16:creationId xmlns:a16="http://schemas.microsoft.com/office/drawing/2014/main" id="{597315B1-292E-3D41-AFF6-A072259E441C}"/>
              </a:ext>
            </a:extLst>
          </p:cNvPr>
          <p:cNvSpPr/>
          <p:nvPr userDrawn="1"/>
        </p:nvSpPr>
        <p:spPr>
          <a:xfrm>
            <a:off x="640080" y="1828800"/>
            <a:ext cx="7772400" cy="36576"/>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dirty="0">
              <a:latin typeface="Helvetica Regular" pitchFamily="2" charset="0"/>
            </a:endParaRPr>
          </a:p>
        </p:txBody>
      </p:sp>
      <p:sp>
        <p:nvSpPr>
          <p:cNvPr id="9" name="Content Placeholder 4">
            <a:extLst>
              <a:ext uri="{FF2B5EF4-FFF2-40B4-BE49-F238E27FC236}">
                <a16:creationId xmlns:a16="http://schemas.microsoft.com/office/drawing/2014/main" id="{51842526-596D-444C-831F-EDD586E710D2}"/>
              </a:ext>
            </a:extLst>
          </p:cNvPr>
          <p:cNvSpPr>
            <a:spLocks noGrp="1"/>
          </p:cNvSpPr>
          <p:nvPr>
            <p:ph sz="quarter" idx="23" hasCustomPrompt="1"/>
          </p:nvPr>
        </p:nvSpPr>
        <p:spPr>
          <a:xfrm>
            <a:off x="640078" y="4480560"/>
            <a:ext cx="1188720" cy="167097"/>
          </a:xfrm>
          <a:prstGeom prst="rect">
            <a:avLst/>
          </a:prstGeom>
        </p:spPr>
        <p:txBody>
          <a:bodyPr wrap="none" lIns="9144" tIns="0" rIns="0" bIns="0" anchor="b" anchorCtr="0">
            <a:spAutoFit/>
          </a:bodyPr>
          <a:lstStyle>
            <a:lvl1pPr marL="0" indent="0">
              <a:buNone/>
              <a:defRPr sz="1200">
                <a:solidFill>
                  <a:schemeClr val="bg1"/>
                </a:solidFill>
              </a:defRPr>
            </a:lvl1pPr>
          </a:lstStyle>
          <a:p>
            <a:r>
              <a:rPr lang="en-US" dirty="0"/>
              <a:t>Presenter Name</a:t>
            </a:r>
          </a:p>
        </p:txBody>
      </p:sp>
      <p:sp>
        <p:nvSpPr>
          <p:cNvPr id="10" name="Content Placeholder 4">
            <a:extLst>
              <a:ext uri="{FF2B5EF4-FFF2-40B4-BE49-F238E27FC236}">
                <a16:creationId xmlns:a16="http://schemas.microsoft.com/office/drawing/2014/main" id="{7614E81D-36BE-0843-8E17-35D959F5ADC3}"/>
              </a:ext>
            </a:extLst>
          </p:cNvPr>
          <p:cNvSpPr>
            <a:spLocks noGrp="1"/>
          </p:cNvSpPr>
          <p:nvPr>
            <p:ph sz="quarter" idx="24" hasCustomPrompt="1"/>
          </p:nvPr>
        </p:nvSpPr>
        <p:spPr>
          <a:xfrm>
            <a:off x="640078" y="4663440"/>
            <a:ext cx="1624612" cy="167097"/>
          </a:xfrm>
          <a:prstGeom prst="rect">
            <a:avLst/>
          </a:prstGeom>
        </p:spPr>
        <p:txBody>
          <a:bodyPr wrap="none" lIns="9144" tIns="0" rIns="0" bIns="0" anchor="b" anchorCtr="0">
            <a:spAutoFit/>
          </a:bodyPr>
          <a:lstStyle>
            <a:lvl1pPr marL="0" indent="0">
              <a:buNone/>
              <a:defRPr sz="1200">
                <a:solidFill>
                  <a:schemeClr val="bg1"/>
                </a:solidFill>
              </a:defRPr>
            </a:lvl1pPr>
          </a:lstStyle>
          <a:p>
            <a:r>
              <a:rPr lang="en-US" dirty="0"/>
              <a:t>Title, Department Name</a:t>
            </a:r>
          </a:p>
        </p:txBody>
      </p:sp>
      <p:sp>
        <p:nvSpPr>
          <p:cNvPr id="11" name="Text Placeholder 5">
            <a:extLst>
              <a:ext uri="{FF2B5EF4-FFF2-40B4-BE49-F238E27FC236}">
                <a16:creationId xmlns:a16="http://schemas.microsoft.com/office/drawing/2014/main" id="{F1570365-4D0D-EC45-BEDD-AB605BCD2DE9}"/>
              </a:ext>
            </a:extLst>
          </p:cNvPr>
          <p:cNvSpPr>
            <a:spLocks noGrp="1"/>
          </p:cNvSpPr>
          <p:nvPr>
            <p:ph type="body" sz="quarter" idx="25" hasCustomPrompt="1"/>
          </p:nvPr>
        </p:nvSpPr>
        <p:spPr>
          <a:xfrm>
            <a:off x="640080" y="1645920"/>
            <a:ext cx="3383280" cy="91440"/>
          </a:xfrm>
          <a:prstGeom prst="rect">
            <a:avLst/>
          </a:prstGeom>
        </p:spPr>
        <p:txBody>
          <a:bodyPr wrap="none" lIns="18288" tIns="0" rIns="0" bIns="0">
            <a:spAutoFit/>
          </a:bodyPr>
          <a:lstStyle>
            <a:lvl1pPr marL="0" indent="0">
              <a:buNone/>
              <a:defRPr sz="800" cap="all" baseline="0">
                <a:latin typeface="+mn-lt"/>
              </a:defRPr>
            </a:lvl1pPr>
            <a:lvl2pPr marL="0" indent="0">
              <a:buFont typeface="Arial" panose="020B0604020202020204" pitchFamily="34" charset="0"/>
              <a:buNone/>
              <a:defRPr sz="800">
                <a:latin typeface="+mn-lt"/>
              </a:defRPr>
            </a:lvl2pPr>
            <a:lvl3pPr marL="363474" indent="0">
              <a:buNone/>
              <a:defRPr sz="800">
                <a:latin typeface="+mn-lt"/>
              </a:defRPr>
            </a:lvl3pPr>
            <a:lvl4pPr marL="0" indent="0">
              <a:buNone/>
              <a:defRPr sz="800">
                <a:latin typeface="+mn-lt"/>
              </a:defRPr>
            </a:lvl4pPr>
            <a:lvl5pPr marL="0" indent="0">
              <a:buNone/>
              <a:defRPr sz="800">
                <a:latin typeface="+mn-lt"/>
              </a:defRPr>
            </a:lvl5pPr>
          </a:lstStyle>
          <a:p>
            <a:pPr lvl="0"/>
            <a:r>
              <a:rPr lang="en-US" dirty="0"/>
              <a:t>JOB # GOES HERE [REMOVE FOR LIVE AUDIENCE PRESENTATION]</a:t>
            </a:r>
          </a:p>
        </p:txBody>
      </p:sp>
      <p:sp>
        <p:nvSpPr>
          <p:cNvPr id="3" name="Picture Placeholder 2">
            <a:extLst>
              <a:ext uri="{FF2B5EF4-FFF2-40B4-BE49-F238E27FC236}">
                <a16:creationId xmlns:a16="http://schemas.microsoft.com/office/drawing/2014/main" id="{7AAAB01A-F2BD-C546-A22D-F1FB2E43F306}"/>
              </a:ext>
            </a:extLst>
          </p:cNvPr>
          <p:cNvSpPr>
            <a:spLocks noGrp="1"/>
          </p:cNvSpPr>
          <p:nvPr>
            <p:ph type="pic" sz="quarter" idx="27" hasCustomPrompt="1"/>
          </p:nvPr>
        </p:nvSpPr>
        <p:spPr>
          <a:xfrm>
            <a:off x="640079" y="442002"/>
            <a:ext cx="5759450" cy="370101"/>
          </a:xfrm>
          <a:prstGeom prst="rect">
            <a:avLst/>
          </a:prstGeom>
        </p:spPr>
        <p:txBody>
          <a:bodyPr/>
          <a:lstStyle>
            <a:lvl1pPr marL="0" indent="0">
              <a:buNone/>
              <a:defRPr sz="1000"/>
            </a:lvl1pPr>
          </a:lstStyle>
          <a:p>
            <a:r>
              <a:rPr lang="en-US" dirty="0"/>
              <a:t>Click the icon to insert the </a:t>
            </a:r>
            <a:r>
              <a:rPr lang="en-US" dirty="0" err="1"/>
              <a:t>Uxd-Wht</a:t>
            </a:r>
            <a:r>
              <a:rPr lang="en-US" dirty="0"/>
              <a:t> or Unboxed-</a:t>
            </a:r>
            <a:r>
              <a:rPr lang="en-US" dirty="0" err="1"/>
              <a:t>WhiteType</a:t>
            </a:r>
            <a:r>
              <a:rPr lang="en-US" dirty="0"/>
              <a:t>, </a:t>
            </a:r>
            <a:r>
              <a:rPr lang="en-US" dirty="0" err="1"/>
              <a:t>svg</a:t>
            </a:r>
            <a:r>
              <a:rPr lang="en-US" dirty="0"/>
              <a:t> or </a:t>
            </a:r>
            <a:r>
              <a:rPr lang="en-US" dirty="0" err="1"/>
              <a:t>png</a:t>
            </a:r>
            <a:r>
              <a:rPr lang="en-US" dirty="0"/>
              <a:t> format version of your department logo. Follow yellow instructions.</a:t>
            </a:r>
          </a:p>
        </p:txBody>
      </p:sp>
      <p:sp>
        <p:nvSpPr>
          <p:cNvPr id="12" name="Text Placeholder 11">
            <a:extLst>
              <a:ext uri="{FF2B5EF4-FFF2-40B4-BE49-F238E27FC236}">
                <a16:creationId xmlns:a16="http://schemas.microsoft.com/office/drawing/2014/main" id="{3A81CB59-8C90-4649-A0B9-F64FBDA65623}"/>
              </a:ext>
            </a:extLst>
          </p:cNvPr>
          <p:cNvSpPr>
            <a:spLocks noGrp="1"/>
          </p:cNvSpPr>
          <p:nvPr>
            <p:ph type="body" sz="quarter" idx="28" hasCustomPrompt="1"/>
          </p:nvPr>
        </p:nvSpPr>
        <p:spPr>
          <a:xfrm>
            <a:off x="3110248" y="3239110"/>
            <a:ext cx="5867974" cy="343412"/>
          </a:xfrm>
          <a:prstGeom prst="rect">
            <a:avLst/>
          </a:prstGeom>
          <a:noFill/>
        </p:spPr>
        <p:txBody>
          <a:bodyPr lIns="91440" tIns="45720" rIns="91440" bIns="45720"/>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00">
                <a:solidFill>
                  <a:srgbClr val="FFFF00"/>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1. GUIDES – To make sure guides are visible, inside the View ribbon, click the Guides checkbox. </a:t>
            </a:r>
            <a:r>
              <a:rPr lang="en-US"/>
              <a:t>Then click the icon inside the picture frame to add your logo.</a:t>
            </a:r>
            <a:endParaRPr lang="en-US" dirty="0"/>
          </a:p>
        </p:txBody>
      </p:sp>
      <p:sp>
        <p:nvSpPr>
          <p:cNvPr id="16" name="Text Placeholder 11">
            <a:extLst>
              <a:ext uri="{FF2B5EF4-FFF2-40B4-BE49-F238E27FC236}">
                <a16:creationId xmlns:a16="http://schemas.microsoft.com/office/drawing/2014/main" id="{27040403-9017-284E-A963-BB40D99A6B1B}"/>
              </a:ext>
            </a:extLst>
          </p:cNvPr>
          <p:cNvSpPr>
            <a:spLocks noGrp="1"/>
          </p:cNvSpPr>
          <p:nvPr>
            <p:ph type="body" sz="quarter" idx="29" hasCustomPrompt="1"/>
          </p:nvPr>
        </p:nvSpPr>
        <p:spPr>
          <a:xfrm>
            <a:off x="3509494" y="3642860"/>
            <a:ext cx="5468728" cy="364668"/>
          </a:xfrm>
          <a:prstGeom prst="rect">
            <a:avLst/>
          </a:prstGeom>
          <a:noFill/>
        </p:spPr>
        <p:txBody>
          <a:bodyPr lIns="91440" tIns="45720" rIns="91440" bIns="45720"/>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00">
                <a:solidFill>
                  <a:srgbClr val="FFFF00"/>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2. QUALITY – For the sharpest image, we recommend selecting your logo from the </a:t>
            </a:r>
            <a:r>
              <a:rPr lang="en-US" dirty="0" err="1"/>
              <a:t>svg</a:t>
            </a:r>
            <a:r>
              <a:rPr lang="en-US" dirty="0"/>
              <a:t> folder. Insert the </a:t>
            </a:r>
            <a:r>
              <a:rPr lang="en-US" dirty="0" err="1"/>
              <a:t>Uxd-Wht</a:t>
            </a:r>
            <a:r>
              <a:rPr lang="en-US" dirty="0"/>
              <a:t> or Unboxed-</a:t>
            </a:r>
            <a:r>
              <a:rPr lang="en-US" dirty="0" err="1"/>
              <a:t>WhiteType</a:t>
            </a:r>
            <a:r>
              <a:rPr lang="en-US" dirty="0"/>
              <a:t> version. Your logo will appear in the picture frame. </a:t>
            </a:r>
          </a:p>
        </p:txBody>
      </p:sp>
      <p:sp>
        <p:nvSpPr>
          <p:cNvPr id="18" name="Text Placeholder 11">
            <a:extLst>
              <a:ext uri="{FF2B5EF4-FFF2-40B4-BE49-F238E27FC236}">
                <a16:creationId xmlns:a16="http://schemas.microsoft.com/office/drawing/2014/main" id="{4B946D04-E796-4B4C-BA49-32A74CF316D8}"/>
              </a:ext>
            </a:extLst>
          </p:cNvPr>
          <p:cNvSpPr>
            <a:spLocks noGrp="1"/>
          </p:cNvSpPr>
          <p:nvPr>
            <p:ph type="body" sz="quarter" idx="30" hasCustomPrompt="1"/>
          </p:nvPr>
        </p:nvSpPr>
        <p:spPr>
          <a:xfrm>
            <a:off x="3509494" y="4050407"/>
            <a:ext cx="5468728" cy="735906"/>
          </a:xfrm>
          <a:prstGeom prst="rect">
            <a:avLst/>
          </a:prstGeom>
          <a:noFill/>
        </p:spPr>
        <p:txBody>
          <a:bodyPr lIns="91440" tIns="45720" rIns="91440" bIns="45720"/>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00">
                <a:solidFill>
                  <a:srgbClr val="FFFF00"/>
                </a:solidFill>
              </a:defRPr>
            </a:lvl1pPr>
          </a:lstStyle>
          <a:p>
            <a:pPr lvl="0"/>
            <a:r>
              <a:rPr lang="en-US" dirty="0"/>
              <a:t>3. SCALE – With the picture frame selected, inside the Graphic Format ribbon, click the Format Pane. Click the Size and Properties icon and open the Size section. Make sure the boxes for Lock aspect ratio and Relative to original picture size are checked. Click the RESET button to resize the logo in the frame. Continue resizing using the scaling arrows if necessary. The UCLA logo letters should match up with the top and bottom guides.</a:t>
            </a:r>
          </a:p>
        </p:txBody>
      </p:sp>
      <p:sp>
        <p:nvSpPr>
          <p:cNvPr id="19" name="Text Placeholder 11">
            <a:extLst>
              <a:ext uri="{FF2B5EF4-FFF2-40B4-BE49-F238E27FC236}">
                <a16:creationId xmlns:a16="http://schemas.microsoft.com/office/drawing/2014/main" id="{68E45B7A-8408-374F-A2DC-0F4F9C754E45}"/>
              </a:ext>
            </a:extLst>
          </p:cNvPr>
          <p:cNvSpPr>
            <a:spLocks noGrp="1"/>
          </p:cNvSpPr>
          <p:nvPr>
            <p:ph type="body" sz="quarter" idx="31" hasCustomPrompt="1"/>
          </p:nvPr>
        </p:nvSpPr>
        <p:spPr>
          <a:xfrm>
            <a:off x="3509494" y="4842153"/>
            <a:ext cx="5468728" cy="228205"/>
          </a:xfrm>
          <a:prstGeom prst="rect">
            <a:avLst/>
          </a:prstGeom>
          <a:noFill/>
        </p:spPr>
        <p:txBody>
          <a:bodyPr lIns="91440" tIns="45720" rIns="91440" bIns="45720"/>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00">
                <a:solidFill>
                  <a:srgbClr val="FFFF00"/>
                </a:solidFill>
              </a:defRPr>
            </a:lvl1pPr>
          </a:lstStyle>
          <a:p>
            <a:pPr lvl="0"/>
            <a:r>
              <a:rPr lang="en-US" dirty="0"/>
              <a:t>4. POSITION – Align the UCLA logo letters to meet the left guide. </a:t>
            </a:r>
          </a:p>
        </p:txBody>
      </p:sp>
      <p:sp>
        <p:nvSpPr>
          <p:cNvPr id="13" name="Text Placeholder 12">
            <a:extLst>
              <a:ext uri="{FF2B5EF4-FFF2-40B4-BE49-F238E27FC236}">
                <a16:creationId xmlns:a16="http://schemas.microsoft.com/office/drawing/2014/main" id="{4845E9B1-083C-B34E-AC7C-964685DBFAAB}"/>
              </a:ext>
            </a:extLst>
          </p:cNvPr>
          <p:cNvSpPr>
            <a:spLocks noGrp="1"/>
          </p:cNvSpPr>
          <p:nvPr>
            <p:ph type="body" sz="quarter" idx="32" hasCustomPrompt="1"/>
          </p:nvPr>
        </p:nvSpPr>
        <p:spPr>
          <a:xfrm>
            <a:off x="640080" y="1892807"/>
            <a:ext cx="7772400" cy="1106424"/>
          </a:xfrm>
          <a:prstGeom prst="rect">
            <a:avLst/>
          </a:prstGeom>
        </p:spPr>
        <p:txBody>
          <a:bodyPr lIns="0" tIns="0" rIns="0" bIns="0" anchor="ctr" anchorCtr="0"/>
          <a:lstStyle>
            <a:lvl1pPr marL="0" indent="0">
              <a:buNone/>
              <a:defRPr sz="3600" b="1"/>
            </a:lvl1pPr>
            <a:lvl2pPr marL="342900" indent="0">
              <a:buNone/>
              <a:defRPr sz="3600" b="1"/>
            </a:lvl2pPr>
            <a:lvl3pPr marL="685800" indent="0">
              <a:buNone/>
              <a:defRPr sz="3600" b="1"/>
            </a:lvl3pPr>
            <a:lvl4pPr marL="1028700" indent="0">
              <a:buNone/>
              <a:defRPr sz="3600" b="1"/>
            </a:lvl4pPr>
            <a:lvl5pPr marL="1371600" indent="0">
              <a:buNone/>
              <a:defRPr sz="3600" b="1"/>
            </a:lvl5pPr>
          </a:lstStyle>
          <a:p>
            <a:pPr lvl="0"/>
            <a:r>
              <a:rPr lang="en-US" dirty="0"/>
              <a:t>Presentation Opener</a:t>
            </a:r>
          </a:p>
          <a:p>
            <a:pPr lvl="0"/>
            <a:r>
              <a:rPr lang="en-US" dirty="0"/>
              <a:t>Title Goes Here</a:t>
            </a:r>
          </a:p>
        </p:txBody>
      </p:sp>
    </p:spTree>
    <p:extLst>
      <p:ext uri="{BB962C8B-B14F-4D97-AF65-F5344CB8AC3E}">
        <p14:creationId xmlns:p14="http://schemas.microsoft.com/office/powerpoint/2010/main" val="3577556916"/>
      </p:ext>
    </p:extLst>
  </p:cSld>
  <p:clrMapOvr>
    <a:masterClrMapping/>
  </p:clrMapOvr>
  <p:extLst>
    <p:ext uri="{DCECCB84-F9BA-43D5-87BE-67443E8EF086}">
      <p15:sldGuideLst xmlns:p15="http://schemas.microsoft.com/office/powerpoint/2012/main">
        <p15:guide id="1" orient="horz" pos="444" userDrawn="1">
          <p15:clr>
            <a:srgbClr val="FBAE40"/>
          </p15:clr>
        </p15:guide>
        <p15:guide id="2" orient="horz" pos="276" userDrawn="1">
          <p15:clr>
            <a:srgbClr val="FBAE40"/>
          </p15:clr>
        </p15:guide>
        <p15:guide id="3" pos="4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Header w/one image on Righ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C5558416-D4A5-2C4B-BFD9-97D61B9D22FA}" type="datetime4">
              <a:rPr lang="en-US" smtClean="0"/>
              <a:t>August 3, 2022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40080" y="1828800"/>
            <a:ext cx="3840480" cy="1205209"/>
          </a:xfrm>
          <a:prstGeom prst="rect">
            <a:avLst/>
          </a:prstGeom>
        </p:spPr>
        <p:txBody>
          <a:bodyPr lIns="0" rIns="36576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640080" y="1463040"/>
            <a:ext cx="3840479" cy="219456"/>
          </a:xfrm>
          <a:prstGeom prst="rect">
            <a:avLst/>
          </a:prstGeom>
        </p:spPr>
        <p:txBody>
          <a:bodyPr lIns="0" rIns="365760"/>
          <a:lstStyle>
            <a:lvl1pPr marL="0" indent="0">
              <a:lnSpc>
                <a:spcPct val="100000"/>
              </a:lnSpc>
              <a:buFontTx/>
              <a:buNone/>
              <a:defRPr b="1" i="0" cap="all" baseline="0">
                <a:latin typeface="Helvetica" pitchFamily="2"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4480559" y="1463040"/>
            <a:ext cx="393192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p>
            <a:r>
              <a:rPr lang="en-US" dirty="0"/>
              <a:t>Header w/one image on right</a:t>
            </a:r>
          </a:p>
        </p:txBody>
      </p:sp>
    </p:spTree>
    <p:extLst>
      <p:ext uri="{BB962C8B-B14F-4D97-AF65-F5344CB8AC3E}">
        <p14:creationId xmlns:p14="http://schemas.microsoft.com/office/powerpoint/2010/main" val="384288128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er w/two image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A44ACDD2-15F2-0B4C-A54B-A39030A6F076}" type="datetime4">
              <a:rPr lang="en-US" smtClean="0"/>
              <a:t>August 3, 2022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39952" y="1463040"/>
            <a:ext cx="3749039"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640080" y="3566160"/>
            <a:ext cx="3749039" cy="767454"/>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p>
            <a:r>
              <a:rPr lang="en-US" dirty="0"/>
              <a:t>Header w/two images</a:t>
            </a:r>
          </a:p>
        </p:txBody>
      </p:sp>
      <p:sp>
        <p:nvSpPr>
          <p:cNvPr id="9" name="Picture Placeholder 2">
            <a:extLst>
              <a:ext uri="{FF2B5EF4-FFF2-40B4-BE49-F238E27FC236}">
                <a16:creationId xmlns:a16="http://schemas.microsoft.com/office/drawing/2014/main" id="{008D5794-D0A3-9A4A-8E55-31C816DBB18B}"/>
              </a:ext>
            </a:extLst>
          </p:cNvPr>
          <p:cNvSpPr>
            <a:spLocks noGrp="1"/>
          </p:cNvSpPr>
          <p:nvPr>
            <p:ph type="pic" sz="quarter" idx="29"/>
          </p:nvPr>
        </p:nvSpPr>
        <p:spPr>
          <a:xfrm>
            <a:off x="4666262" y="1466850"/>
            <a:ext cx="3749039"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0" name="Text Placeholder 19">
            <a:extLst>
              <a:ext uri="{FF2B5EF4-FFF2-40B4-BE49-F238E27FC236}">
                <a16:creationId xmlns:a16="http://schemas.microsoft.com/office/drawing/2014/main" id="{ACEE43D6-E059-E04C-9FC3-7001F8E9216B}"/>
              </a:ext>
            </a:extLst>
          </p:cNvPr>
          <p:cNvSpPr>
            <a:spLocks noGrp="1"/>
          </p:cNvSpPr>
          <p:nvPr>
            <p:ph type="body" sz="quarter" idx="30" hasCustomPrompt="1"/>
          </p:nvPr>
        </p:nvSpPr>
        <p:spPr>
          <a:xfrm>
            <a:off x="4666390" y="3569970"/>
            <a:ext cx="3749039" cy="767454"/>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Tree>
    <p:extLst>
      <p:ext uri="{BB962C8B-B14F-4D97-AF65-F5344CB8AC3E}">
        <p14:creationId xmlns:p14="http://schemas.microsoft.com/office/powerpoint/2010/main" val="109528701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Header w/three image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74E759E-4D0E-9441-BADB-21737C39DC67}" type="datetime4">
              <a:rPr lang="en-US" smtClean="0"/>
              <a:t>August 3, 2022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39952" y="1463040"/>
            <a:ext cx="2468880"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6" name="Text Placeholder 19">
            <a:extLst>
              <a:ext uri="{FF2B5EF4-FFF2-40B4-BE49-F238E27FC236}">
                <a16:creationId xmlns:a16="http://schemas.microsoft.com/office/drawing/2014/main" id="{D690DD6C-A294-D34A-8F02-8254600AA0CF}"/>
              </a:ext>
            </a:extLst>
          </p:cNvPr>
          <p:cNvSpPr>
            <a:spLocks noGrp="1"/>
          </p:cNvSpPr>
          <p:nvPr>
            <p:ph type="body" sz="quarter" idx="24" hasCustomPrompt="1"/>
          </p:nvPr>
        </p:nvSpPr>
        <p:spPr>
          <a:xfrm>
            <a:off x="5943600" y="3566160"/>
            <a:ext cx="2468880" cy="1005840"/>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17" name="Picture Placeholder 2">
            <a:extLst>
              <a:ext uri="{FF2B5EF4-FFF2-40B4-BE49-F238E27FC236}">
                <a16:creationId xmlns:a16="http://schemas.microsoft.com/office/drawing/2014/main" id="{4893D48C-9A05-6D48-AEBE-B035AC90CB7B}"/>
              </a:ext>
            </a:extLst>
          </p:cNvPr>
          <p:cNvSpPr>
            <a:spLocks noGrp="1"/>
          </p:cNvSpPr>
          <p:nvPr>
            <p:ph type="pic" sz="quarter" idx="25"/>
          </p:nvPr>
        </p:nvSpPr>
        <p:spPr>
          <a:xfrm>
            <a:off x="5943600" y="1463040"/>
            <a:ext cx="2468880"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8" name="Text Placeholder 19">
            <a:extLst>
              <a:ext uri="{FF2B5EF4-FFF2-40B4-BE49-F238E27FC236}">
                <a16:creationId xmlns:a16="http://schemas.microsoft.com/office/drawing/2014/main" id="{8415C831-E177-844F-9712-8A40A7EF2C79}"/>
              </a:ext>
            </a:extLst>
          </p:cNvPr>
          <p:cNvSpPr>
            <a:spLocks noGrp="1"/>
          </p:cNvSpPr>
          <p:nvPr>
            <p:ph type="body" sz="quarter" idx="26" hasCustomPrompt="1"/>
          </p:nvPr>
        </p:nvSpPr>
        <p:spPr>
          <a:xfrm>
            <a:off x="3291840" y="3566160"/>
            <a:ext cx="2468880" cy="1005840"/>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19" name="Picture Placeholder 2">
            <a:extLst>
              <a:ext uri="{FF2B5EF4-FFF2-40B4-BE49-F238E27FC236}">
                <a16:creationId xmlns:a16="http://schemas.microsoft.com/office/drawing/2014/main" id="{2A52D487-6A99-CB44-ADDA-84E2583B5DE2}"/>
              </a:ext>
            </a:extLst>
          </p:cNvPr>
          <p:cNvSpPr>
            <a:spLocks noGrp="1"/>
          </p:cNvSpPr>
          <p:nvPr>
            <p:ph type="pic" sz="quarter" idx="27"/>
          </p:nvPr>
        </p:nvSpPr>
        <p:spPr>
          <a:xfrm>
            <a:off x="3291776" y="1463040"/>
            <a:ext cx="2468880"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640080" y="3566158"/>
            <a:ext cx="2468880" cy="1005840"/>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p>
            <a:r>
              <a:rPr lang="en-US" dirty="0"/>
              <a:t>Header w/three images</a:t>
            </a:r>
          </a:p>
        </p:txBody>
      </p:sp>
    </p:spTree>
    <p:extLst>
      <p:ext uri="{BB962C8B-B14F-4D97-AF65-F5344CB8AC3E}">
        <p14:creationId xmlns:p14="http://schemas.microsoft.com/office/powerpoint/2010/main" val="403368944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eader/wide imag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E17783BE-84C8-5042-BA6A-13AB4BD0036C}" type="datetime4">
              <a:rPr lang="en-US" smtClean="0"/>
              <a:t>August 3, 2022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40080" y="3931920"/>
            <a:ext cx="7772400" cy="640080"/>
          </a:xfrm>
          <a:prstGeom prst="rect">
            <a:avLst/>
          </a:prstGeom>
        </p:spPr>
        <p:txBody>
          <a:bodyPr lIns="0" tIns="18288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a:t>
            </a:r>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40080" y="1463040"/>
            <a:ext cx="7772400" cy="2423160"/>
          </a:xfrm>
          <a:prstGeom prst="rect">
            <a:avLst/>
          </a:prstGeom>
          <a:solidFill>
            <a:srgbClr val="DBE7F5"/>
          </a:solidFill>
        </p:spPr>
        <p:txBody>
          <a:bodyPr wrap="square" anchor="t" anchorCtr="1">
            <a:sp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786BA509-2CC8-C04F-8CC6-05C0F1AD7FCC}"/>
              </a:ext>
            </a:extLst>
          </p:cNvPr>
          <p:cNvSpPr>
            <a:spLocks noGrp="1"/>
          </p:cNvSpPr>
          <p:nvPr>
            <p:ph type="title" hasCustomPrompt="1"/>
          </p:nvPr>
        </p:nvSpPr>
        <p:spPr/>
        <p:txBody>
          <a:bodyPr/>
          <a:lstStyle/>
          <a:p>
            <a:r>
              <a:rPr lang="en-US" dirty="0"/>
              <a:t>Header w/wide image</a:t>
            </a:r>
          </a:p>
        </p:txBody>
      </p:sp>
    </p:spTree>
    <p:extLst>
      <p:ext uri="{BB962C8B-B14F-4D97-AF65-F5344CB8AC3E}">
        <p14:creationId xmlns:p14="http://schemas.microsoft.com/office/powerpoint/2010/main" val="147908679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er w/video">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B7928292-3211-8341-A661-272FA150A3B9}" type="datetime4">
              <a:rPr lang="en-US" smtClean="0"/>
              <a:t>August 3, 2022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4" name="Media Placeholder 3">
            <a:extLst>
              <a:ext uri="{FF2B5EF4-FFF2-40B4-BE49-F238E27FC236}">
                <a16:creationId xmlns:a16="http://schemas.microsoft.com/office/drawing/2014/main" id="{EDEC991D-2A90-BD44-8865-BCD7365AA034}"/>
              </a:ext>
            </a:extLst>
          </p:cNvPr>
          <p:cNvSpPr>
            <a:spLocks noGrp="1"/>
          </p:cNvSpPr>
          <p:nvPr>
            <p:ph type="media" sz="quarter" idx="23"/>
          </p:nvPr>
        </p:nvSpPr>
        <p:spPr>
          <a:xfrm>
            <a:off x="1828800" y="1463040"/>
            <a:ext cx="548640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media</a:t>
            </a:r>
            <a:endParaRPr lang="en-US" dirty="0"/>
          </a:p>
        </p:txBody>
      </p:sp>
      <p:sp>
        <p:nvSpPr>
          <p:cNvPr id="2" name="Title 1">
            <a:extLst>
              <a:ext uri="{FF2B5EF4-FFF2-40B4-BE49-F238E27FC236}">
                <a16:creationId xmlns:a16="http://schemas.microsoft.com/office/drawing/2014/main" id="{B215D343-E871-2D4D-89DF-1CBE83C41245}"/>
              </a:ext>
            </a:extLst>
          </p:cNvPr>
          <p:cNvSpPr>
            <a:spLocks noGrp="1"/>
          </p:cNvSpPr>
          <p:nvPr>
            <p:ph type="title" hasCustomPrompt="1"/>
          </p:nvPr>
        </p:nvSpPr>
        <p:spPr/>
        <p:txBody>
          <a:bodyPr/>
          <a:lstStyle/>
          <a:p>
            <a:r>
              <a:rPr lang="en-US" dirty="0"/>
              <a:t>Header w/video</a:t>
            </a:r>
          </a:p>
        </p:txBody>
      </p:sp>
    </p:spTree>
    <p:extLst>
      <p:ext uri="{BB962C8B-B14F-4D97-AF65-F5344CB8AC3E}">
        <p14:creationId xmlns:p14="http://schemas.microsoft.com/office/powerpoint/2010/main" val="2621145831"/>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er w/video and copy">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2E3DB65E-7C5A-1446-BA7B-47129C2A3344}" type="datetime4">
              <a:rPr lang="en-US" smtClean="0"/>
              <a:t>August 3, 2022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5669280" y="1828799"/>
            <a:ext cx="2743200" cy="1005840"/>
          </a:xfrm>
          <a:prstGeom prst="rect">
            <a:avLst/>
          </a:prstGeom>
        </p:spPr>
        <p:txBody>
          <a:bodyPr lIns="365760" r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5669280" y="1463040"/>
            <a:ext cx="2743200" cy="219456"/>
          </a:xfrm>
          <a:prstGeom prst="rect">
            <a:avLst/>
          </a:prstGeom>
        </p:spPr>
        <p:txBody>
          <a:bodyPr lIns="365760" rIns="0"/>
          <a:lstStyle>
            <a:lvl1pPr marL="0" indent="0">
              <a:lnSpc>
                <a:spcPct val="100000"/>
              </a:lnSpc>
              <a:buFontTx/>
              <a:buNone/>
              <a:defRPr b="1" i="0" cap="all" baseline="0">
                <a:latin typeface="Helvetica" pitchFamily="2" charset="0"/>
              </a:defRPr>
            </a:lvl1pPr>
          </a:lstStyle>
          <a:p>
            <a:pPr lvl="0"/>
            <a:r>
              <a:rPr lang="en-US" dirty="0"/>
              <a:t>SUBHEAD</a:t>
            </a:r>
          </a:p>
        </p:txBody>
      </p:sp>
      <p:sp>
        <p:nvSpPr>
          <p:cNvPr id="4" name="Media Placeholder 3">
            <a:extLst>
              <a:ext uri="{FF2B5EF4-FFF2-40B4-BE49-F238E27FC236}">
                <a16:creationId xmlns:a16="http://schemas.microsoft.com/office/drawing/2014/main" id="{EDEC991D-2A90-BD44-8865-BCD7365AA034}"/>
              </a:ext>
            </a:extLst>
          </p:cNvPr>
          <p:cNvSpPr>
            <a:spLocks noGrp="1"/>
          </p:cNvSpPr>
          <p:nvPr>
            <p:ph type="media" sz="quarter" idx="23"/>
          </p:nvPr>
        </p:nvSpPr>
        <p:spPr>
          <a:xfrm>
            <a:off x="640080" y="1463040"/>
            <a:ext cx="5029200" cy="283464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media</a:t>
            </a:r>
            <a:endParaRPr lang="en-US" dirty="0"/>
          </a:p>
        </p:txBody>
      </p:sp>
      <p:sp>
        <p:nvSpPr>
          <p:cNvPr id="2" name="Title 1">
            <a:extLst>
              <a:ext uri="{FF2B5EF4-FFF2-40B4-BE49-F238E27FC236}">
                <a16:creationId xmlns:a16="http://schemas.microsoft.com/office/drawing/2014/main" id="{B215D343-E871-2D4D-89DF-1CBE83C41245}"/>
              </a:ext>
            </a:extLst>
          </p:cNvPr>
          <p:cNvSpPr>
            <a:spLocks noGrp="1"/>
          </p:cNvSpPr>
          <p:nvPr>
            <p:ph type="title" hasCustomPrompt="1"/>
          </p:nvPr>
        </p:nvSpPr>
        <p:spPr/>
        <p:txBody>
          <a:bodyPr/>
          <a:lstStyle/>
          <a:p>
            <a:r>
              <a:rPr lang="en-US" dirty="0"/>
              <a:t>Header w/copy and video</a:t>
            </a:r>
          </a:p>
        </p:txBody>
      </p:sp>
    </p:spTree>
    <p:extLst>
      <p:ext uri="{BB962C8B-B14F-4D97-AF65-F5344CB8AC3E}">
        <p14:creationId xmlns:p14="http://schemas.microsoft.com/office/powerpoint/2010/main" val="421468552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06D62F6-3250-0B4E-8B80-EB8A1F2E2910}"/>
              </a:ext>
            </a:extLst>
          </p:cNvPr>
          <p:cNvSpPr>
            <a:spLocks noGrp="1"/>
          </p:cNvSpPr>
          <p:nvPr>
            <p:ph type="dt" sz="half" idx="10"/>
          </p:nvPr>
        </p:nvSpPr>
        <p:spPr>
          <a:xfrm>
            <a:off x="4297680" y="4764024"/>
            <a:ext cx="2057400" cy="381643"/>
          </a:xfrm>
          <a:prstGeom prst="rect">
            <a:avLst/>
          </a:prstGeom>
        </p:spPr>
        <p:txBody>
          <a:bodyPr/>
          <a:lstStyle>
            <a:lvl1pPr>
              <a:defRPr/>
            </a:lvl1pPr>
          </a:lstStyle>
          <a:p>
            <a:r>
              <a:rPr lang="en-US" dirty="0"/>
              <a:t>June 2, 2022</a:t>
            </a:r>
          </a:p>
        </p:txBody>
      </p:sp>
      <p:sp>
        <p:nvSpPr>
          <p:cNvPr id="4" name="Slide Number Placeholder 3">
            <a:extLst>
              <a:ext uri="{FF2B5EF4-FFF2-40B4-BE49-F238E27FC236}">
                <a16:creationId xmlns:a16="http://schemas.microsoft.com/office/drawing/2014/main" id="{88CDCE06-F426-2040-BA89-1305FE808600}"/>
              </a:ext>
            </a:extLst>
          </p:cNvPr>
          <p:cNvSpPr>
            <a:spLocks noGrp="1"/>
          </p:cNvSpPr>
          <p:nvPr>
            <p:ph type="sldNum" sz="quarter" idx="11"/>
          </p:nvPr>
        </p:nvSpPr>
        <p:spPr>
          <a:xfrm>
            <a:off x="8421624" y="4764024"/>
            <a:ext cx="457200" cy="365760"/>
          </a:xfrm>
          <a:prstGeom prst="rect">
            <a:avLst/>
          </a:prstGeom>
        </p:spPr>
        <p:txBody>
          <a:bodyPr wrap="square" anchor="t" anchorCtr="0"/>
          <a:lstStyle/>
          <a:p>
            <a:fld id="{B6238B5B-F19C-E947-A0BC-87BD7983F871}" type="slidenum">
              <a:rPr lang="en-US" smtClean="0"/>
              <a:pPr/>
              <a:t>‹#›</a:t>
            </a:fld>
            <a:endParaRPr lang="en-US" dirty="0"/>
          </a:p>
        </p:txBody>
      </p:sp>
      <p:sp>
        <p:nvSpPr>
          <p:cNvPr id="7" name="Text Placeholder 6">
            <a:extLst>
              <a:ext uri="{FF2B5EF4-FFF2-40B4-BE49-F238E27FC236}">
                <a16:creationId xmlns:a16="http://schemas.microsoft.com/office/drawing/2014/main" id="{DF103CBC-1586-8745-A34F-D741C41F2374}"/>
              </a:ext>
            </a:extLst>
          </p:cNvPr>
          <p:cNvSpPr>
            <a:spLocks noGrp="1"/>
          </p:cNvSpPr>
          <p:nvPr>
            <p:ph type="body" sz="quarter" idx="12" hasCustomPrompt="1"/>
          </p:nvPr>
        </p:nvSpPr>
        <p:spPr>
          <a:xfrm>
            <a:off x="1371600" y="1371600"/>
            <a:ext cx="6400800" cy="1665071"/>
          </a:xfrm>
          <a:prstGeom prst="rect">
            <a:avLst/>
          </a:prstGeom>
        </p:spPr>
        <p:txBody>
          <a:bodyPr lIns="0" tIns="0" rIns="0" bIns="0" anchor="ctr" anchorCtr="0">
            <a:spAutoFit/>
          </a:bodyPr>
          <a:lstStyle>
            <a:lvl1pPr marL="0" indent="0" algn="ctr">
              <a:buNone/>
              <a:defRPr sz="4000">
                <a:solidFill>
                  <a:schemeClr val="bg1"/>
                </a:solidFill>
              </a:defRPr>
            </a:lvl1pPr>
          </a:lstStyle>
          <a:p>
            <a:pPr lvl="0"/>
            <a:r>
              <a:rPr lang="en-US" dirty="0"/>
              <a:t>Lorem ipsum dolor sit </a:t>
            </a:r>
            <a:r>
              <a:rPr lang="en-US" dirty="0" err="1"/>
              <a:t>amet</a:t>
            </a:r>
            <a:r>
              <a:rPr lang="en-US" dirty="0"/>
              <a:t> ex </a:t>
            </a:r>
            <a:r>
              <a:rPr lang="en-US" dirty="0" err="1"/>
              <a:t>eum</a:t>
            </a:r>
            <a:r>
              <a:rPr lang="en-US" dirty="0"/>
              <a:t> </a:t>
            </a:r>
            <a:r>
              <a:rPr lang="en-US" dirty="0" err="1"/>
              <a:t>reque</a:t>
            </a:r>
            <a:r>
              <a:rPr lang="en-US" dirty="0"/>
              <a:t> </a:t>
            </a:r>
            <a:r>
              <a:rPr lang="en-US" dirty="0" err="1"/>
              <a:t>graece</a:t>
            </a:r>
            <a:r>
              <a:rPr lang="en-US" dirty="0"/>
              <a:t> </a:t>
            </a:r>
            <a:r>
              <a:rPr lang="en-US" dirty="0" err="1"/>
              <a:t>nam</a:t>
            </a:r>
            <a:r>
              <a:rPr lang="en-US" dirty="0"/>
              <a:t> </a:t>
            </a:r>
            <a:r>
              <a:rPr lang="en-US" dirty="0" err="1"/>
              <a:t>harum</a:t>
            </a:r>
            <a:r>
              <a:rPr lang="en-US" dirty="0"/>
              <a:t> </a:t>
            </a:r>
            <a:r>
              <a:rPr lang="en-US" dirty="0" err="1"/>
              <a:t>vonsequat</a:t>
            </a:r>
            <a:endParaRPr lang="en-US" dirty="0"/>
          </a:p>
        </p:txBody>
      </p:sp>
    </p:spTree>
    <p:extLst>
      <p:ext uri="{BB962C8B-B14F-4D97-AF65-F5344CB8AC3E}">
        <p14:creationId xmlns:p14="http://schemas.microsoft.com/office/powerpoint/2010/main" val="1491540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3" name="Header rule">
            <a:extLst>
              <a:ext uri="{FF2B5EF4-FFF2-40B4-BE49-F238E27FC236}">
                <a16:creationId xmlns:a16="http://schemas.microsoft.com/office/drawing/2014/main" id="{7A6017F5-68B7-D944-A014-D63BB33FFFAF}"/>
              </a:ext>
            </a:extLst>
          </p:cNvPr>
          <p:cNvSpPr/>
          <p:nvPr userDrawn="1"/>
        </p:nvSpPr>
        <p:spPr>
          <a:xfrm>
            <a:off x="640080" y="2468880"/>
            <a:ext cx="7772400" cy="36576"/>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dirty="0">
              <a:latin typeface="Helvetica Regular" pitchFamily="2" charset="0"/>
            </a:endParaRPr>
          </a:p>
        </p:txBody>
      </p:sp>
      <p:sp>
        <p:nvSpPr>
          <p:cNvPr id="4" name="TextBox 3">
            <a:extLst>
              <a:ext uri="{FF2B5EF4-FFF2-40B4-BE49-F238E27FC236}">
                <a16:creationId xmlns:a16="http://schemas.microsoft.com/office/drawing/2014/main" id="{95D8306F-5F87-7847-B58F-BCA4CBD4690B}"/>
              </a:ext>
            </a:extLst>
          </p:cNvPr>
          <p:cNvSpPr txBox="1"/>
          <p:nvPr userDrawn="1"/>
        </p:nvSpPr>
        <p:spPr>
          <a:xfrm>
            <a:off x="640080" y="1874520"/>
            <a:ext cx="7772400" cy="553998"/>
          </a:xfrm>
          <a:prstGeom prst="rect">
            <a:avLst/>
          </a:prstGeom>
          <a:noFill/>
        </p:spPr>
        <p:txBody>
          <a:bodyPr wrap="square" lIns="0" tIns="0" rIns="0" bIns="0" rtlCol="0" anchor="b" anchorCtr="0">
            <a:spAutoFit/>
          </a:bodyPr>
          <a:lstStyle/>
          <a:p>
            <a:r>
              <a:rPr lang="en-US" sz="3600" b="1" i="0" baseline="0" dirty="0">
                <a:solidFill>
                  <a:schemeClr val="bg1"/>
                </a:solidFill>
                <a:latin typeface="Helvetica" pitchFamily="2" charset="0"/>
              </a:rPr>
              <a:t>Section Divider</a:t>
            </a:r>
          </a:p>
        </p:txBody>
      </p:sp>
      <p:sp>
        <p:nvSpPr>
          <p:cNvPr id="5" name="Text Placeholder 3">
            <a:extLst>
              <a:ext uri="{FF2B5EF4-FFF2-40B4-BE49-F238E27FC236}">
                <a16:creationId xmlns:a16="http://schemas.microsoft.com/office/drawing/2014/main" id="{461EF51F-6AE7-6944-9BE5-D164F3B6239A}"/>
              </a:ext>
            </a:extLst>
          </p:cNvPr>
          <p:cNvSpPr>
            <a:spLocks noGrp="1"/>
          </p:cNvSpPr>
          <p:nvPr>
            <p:ph type="body" sz="quarter" idx="20" hasCustomPrompt="1"/>
          </p:nvPr>
        </p:nvSpPr>
        <p:spPr>
          <a:xfrm>
            <a:off x="640079" y="2651760"/>
            <a:ext cx="7772400" cy="222818"/>
          </a:xfrm>
          <a:prstGeom prst="rect">
            <a:avLst/>
          </a:prstGeom>
        </p:spPr>
        <p:txBody>
          <a:bodyPr lIns="0" tIns="0" rIns="0" bIns="0">
            <a:spAutoFit/>
          </a:bodyPr>
          <a:lstStyle>
            <a:lvl1pPr marL="0" indent="0">
              <a:buFontTx/>
              <a:buNone/>
              <a:defRPr sz="1600" b="1" i="0" cap="all" baseline="0">
                <a:solidFill>
                  <a:schemeClr val="bg1"/>
                </a:solidFill>
                <a:latin typeface="Helvetica" pitchFamily="2" charset="0"/>
              </a:defRPr>
            </a:lvl1pPr>
            <a:lvl2pPr>
              <a:buFontTx/>
              <a:buNone/>
              <a:defRPr b="1"/>
            </a:lvl2pPr>
            <a:lvl3pPr marL="685800" indent="0">
              <a:buFontTx/>
              <a:buNone/>
              <a:defRPr b="1"/>
            </a:lvl3pPr>
            <a:lvl4pPr marL="1028700" indent="0">
              <a:buFontTx/>
              <a:buNone/>
              <a:defRPr b="1"/>
            </a:lvl4pPr>
            <a:lvl5pPr marL="1371600" indent="0">
              <a:buFontTx/>
              <a:buNone/>
              <a:defRPr b="1"/>
            </a:lvl5pPr>
          </a:lstStyle>
          <a:p>
            <a:pPr lvl="0"/>
            <a:r>
              <a:rPr lang="en-US" dirty="0"/>
              <a:t>ADDITIONAL TEXT GOES HERE </a:t>
            </a:r>
          </a:p>
        </p:txBody>
      </p:sp>
      <p:sp>
        <p:nvSpPr>
          <p:cNvPr id="6" name="Date Placeholder 5">
            <a:extLst>
              <a:ext uri="{FF2B5EF4-FFF2-40B4-BE49-F238E27FC236}">
                <a16:creationId xmlns:a16="http://schemas.microsoft.com/office/drawing/2014/main" id="{72BD122B-0374-B849-861D-9F5D851E2E07}"/>
              </a:ext>
            </a:extLst>
          </p:cNvPr>
          <p:cNvSpPr>
            <a:spLocks noGrp="1"/>
          </p:cNvSpPr>
          <p:nvPr>
            <p:ph type="dt" sz="half" idx="21"/>
          </p:nvPr>
        </p:nvSpPr>
        <p:spPr>
          <a:xfrm>
            <a:off x="4297680" y="4754880"/>
            <a:ext cx="2117634" cy="381643"/>
          </a:xfrm>
          <a:prstGeom prst="rect">
            <a:avLst/>
          </a:prstGeom>
        </p:spPr>
        <p:txBody>
          <a:bodyPr/>
          <a:lstStyle/>
          <a:p>
            <a:fld id="{922CE373-5D4D-0A48-8A4C-7D6A6D8707A3}" type="datetime4">
              <a:rPr lang="en-US" smtClean="0"/>
              <a:t>August 3, 2022</a:t>
            </a:fld>
            <a:endParaRPr lang="en-US" dirty="0"/>
          </a:p>
        </p:txBody>
      </p:sp>
      <p:sp>
        <p:nvSpPr>
          <p:cNvPr id="7" name="Slide Number Placeholder 6">
            <a:extLst>
              <a:ext uri="{FF2B5EF4-FFF2-40B4-BE49-F238E27FC236}">
                <a16:creationId xmlns:a16="http://schemas.microsoft.com/office/drawing/2014/main" id="{DDC6E991-AFE5-8A47-BE30-B779E069309C}"/>
              </a:ext>
            </a:extLst>
          </p:cNvPr>
          <p:cNvSpPr>
            <a:spLocks noGrp="1"/>
          </p:cNvSpPr>
          <p:nvPr>
            <p:ph type="sldNum" sz="quarter" idx="22"/>
          </p:nvPr>
        </p:nvSpPr>
        <p:spPr>
          <a:xfrm>
            <a:off x="8421624" y="4754880"/>
            <a:ext cx="457200" cy="381643"/>
          </a:xfrm>
          <a:prstGeom prst="rect">
            <a:avLst/>
          </a:prstGeom>
        </p:spPr>
        <p:txBody>
          <a:bodyPr/>
          <a:lstStyle/>
          <a:p>
            <a:fld id="{BD59DAAA-0634-FC41-A826-8BC222AF9A3E}" type="slidenum">
              <a:rPr lang="en-US" smtClean="0"/>
              <a:pPr/>
              <a:t>‹#›</a:t>
            </a:fld>
            <a:endParaRPr lang="en-US" dirty="0"/>
          </a:p>
        </p:txBody>
      </p:sp>
    </p:spTree>
    <p:extLst>
      <p:ext uri="{BB962C8B-B14F-4D97-AF65-F5344CB8AC3E}">
        <p14:creationId xmlns:p14="http://schemas.microsoft.com/office/powerpoint/2010/main" val="60982147"/>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tement w/dark backgroun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B10969-6186-0542-9A5B-DF719901B397}"/>
              </a:ext>
            </a:extLst>
          </p:cNvPr>
          <p:cNvSpPr>
            <a:spLocks noGrp="1"/>
          </p:cNvSpPr>
          <p:nvPr>
            <p:ph type="dt" sz="half" idx="21"/>
          </p:nvPr>
        </p:nvSpPr>
        <p:spPr>
          <a:xfrm>
            <a:off x="4297680" y="4754880"/>
            <a:ext cx="2117634" cy="381643"/>
          </a:xfrm>
          <a:prstGeom prst="rect">
            <a:avLst/>
          </a:prstGeom>
        </p:spPr>
        <p:txBody>
          <a:bodyPr/>
          <a:lstStyle/>
          <a:p>
            <a:fld id="{4005FD34-7D5E-6A4C-B563-FA008C4FF639}" type="datetime4">
              <a:rPr lang="en-US" smtClean="0"/>
              <a:t>August 3, 2022</a:t>
            </a:fld>
            <a:endParaRPr lang="en-US" dirty="0"/>
          </a:p>
        </p:txBody>
      </p:sp>
      <p:sp>
        <p:nvSpPr>
          <p:cNvPr id="3" name="Slide Number Placeholder 2">
            <a:extLst>
              <a:ext uri="{FF2B5EF4-FFF2-40B4-BE49-F238E27FC236}">
                <a16:creationId xmlns:a16="http://schemas.microsoft.com/office/drawing/2014/main" id="{955D5063-146A-044A-80F5-2156075E54D7}"/>
              </a:ext>
            </a:extLst>
          </p:cNvPr>
          <p:cNvSpPr>
            <a:spLocks noGrp="1"/>
          </p:cNvSpPr>
          <p:nvPr>
            <p:ph type="sldNum" sz="quarter" idx="22"/>
          </p:nvPr>
        </p:nvSpPr>
        <p:spPr>
          <a:xfrm>
            <a:off x="8421624" y="4754880"/>
            <a:ext cx="457200" cy="381643"/>
          </a:xfrm>
          <a:prstGeom prst="rect">
            <a:avLst/>
          </a:prstGeom>
        </p:spPr>
        <p:txBody>
          <a:bodyPr/>
          <a:lstStyle/>
          <a:p>
            <a:fld id="{BD59DAAA-0634-FC41-A826-8BC222AF9A3E}" type="slidenum">
              <a:rPr lang="en-US" smtClean="0"/>
              <a:pPr/>
              <a:t>‹#›</a:t>
            </a:fld>
            <a:endParaRPr lang="en-US" dirty="0"/>
          </a:p>
        </p:txBody>
      </p:sp>
      <p:sp>
        <p:nvSpPr>
          <p:cNvPr id="6" name="Text Placeholder 5">
            <a:extLst>
              <a:ext uri="{FF2B5EF4-FFF2-40B4-BE49-F238E27FC236}">
                <a16:creationId xmlns:a16="http://schemas.microsoft.com/office/drawing/2014/main" id="{3A64EE3B-0EE4-F14E-B999-7AA86E1012D2}"/>
              </a:ext>
            </a:extLst>
          </p:cNvPr>
          <p:cNvSpPr>
            <a:spLocks noGrp="1"/>
          </p:cNvSpPr>
          <p:nvPr>
            <p:ph type="body" sz="quarter" idx="23" hasCustomPrompt="1"/>
          </p:nvPr>
        </p:nvSpPr>
        <p:spPr>
          <a:xfrm>
            <a:off x="1371600" y="1408176"/>
            <a:ext cx="6400800" cy="1665071"/>
          </a:xfrm>
          <a:prstGeom prst="rect">
            <a:avLst/>
          </a:prstGeom>
        </p:spPr>
        <p:txBody>
          <a:bodyPr lIns="0" tIns="0" rIns="0" bIns="0" anchor="ctr" anchorCtr="0">
            <a:spAutoFit/>
          </a:bodyPr>
          <a:lstStyle>
            <a:lvl1pPr marL="0" indent="0" algn="ctr">
              <a:buNone/>
              <a:defRPr sz="4000"/>
            </a:lvl1pPr>
            <a:lvl2pPr marL="342900" indent="0" algn="ctr">
              <a:buNone/>
              <a:defRPr sz="4000"/>
            </a:lvl2pPr>
            <a:lvl3pPr marL="685800" indent="0" algn="ctr">
              <a:buNone/>
              <a:defRPr sz="4000"/>
            </a:lvl3pPr>
            <a:lvl4pPr marL="1028700" indent="0" algn="ctr">
              <a:buNone/>
              <a:defRPr sz="4000"/>
            </a:lvl4pPr>
            <a:lvl5pPr marL="1371600" indent="0" algn="ctr">
              <a:buNone/>
              <a:defRPr sz="4000"/>
            </a:lvl5pPr>
          </a:lstStyle>
          <a:p>
            <a:pPr lvl="0"/>
            <a:r>
              <a:rPr lang="en-US" dirty="0"/>
              <a:t>Lorem ipsum dolor sit </a:t>
            </a:r>
            <a:r>
              <a:rPr lang="en-US" dirty="0" err="1"/>
              <a:t>amet</a:t>
            </a:r>
            <a:r>
              <a:rPr lang="en-US" dirty="0"/>
              <a:t> ex </a:t>
            </a:r>
            <a:r>
              <a:rPr lang="en-US" dirty="0" err="1"/>
              <a:t>eum</a:t>
            </a:r>
            <a:r>
              <a:rPr lang="en-US" dirty="0"/>
              <a:t> </a:t>
            </a:r>
            <a:r>
              <a:rPr lang="en-US" dirty="0" err="1"/>
              <a:t>reque</a:t>
            </a:r>
            <a:r>
              <a:rPr lang="en-US" dirty="0"/>
              <a:t> </a:t>
            </a:r>
            <a:r>
              <a:rPr lang="en-US" dirty="0" err="1"/>
              <a:t>graece</a:t>
            </a:r>
            <a:r>
              <a:rPr lang="en-US" dirty="0"/>
              <a:t> </a:t>
            </a:r>
            <a:r>
              <a:rPr lang="en-US" dirty="0" err="1"/>
              <a:t>nam</a:t>
            </a:r>
            <a:r>
              <a:rPr lang="en-US" dirty="0"/>
              <a:t> </a:t>
            </a:r>
            <a:r>
              <a:rPr lang="en-US" dirty="0" err="1"/>
              <a:t>harum</a:t>
            </a:r>
            <a:r>
              <a:rPr lang="en-US" dirty="0"/>
              <a:t> </a:t>
            </a:r>
            <a:r>
              <a:rPr lang="en-US" dirty="0" err="1"/>
              <a:t>vonsequat</a:t>
            </a:r>
            <a:endParaRPr lang="en-US" dirty="0"/>
          </a:p>
        </p:txBody>
      </p:sp>
    </p:spTree>
    <p:extLst>
      <p:ext uri="{BB962C8B-B14F-4D97-AF65-F5344CB8AC3E}">
        <p14:creationId xmlns:p14="http://schemas.microsoft.com/office/powerpoint/2010/main" val="3378397108"/>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Header rule">
            <a:extLst>
              <a:ext uri="{FF2B5EF4-FFF2-40B4-BE49-F238E27FC236}">
                <a16:creationId xmlns:a16="http://schemas.microsoft.com/office/drawing/2014/main" id="{7A6017F5-68B7-D944-A014-D63BB33FFFAF}"/>
              </a:ext>
            </a:extLst>
          </p:cNvPr>
          <p:cNvSpPr/>
          <p:nvPr userDrawn="1"/>
        </p:nvSpPr>
        <p:spPr>
          <a:xfrm>
            <a:off x="640080" y="2468880"/>
            <a:ext cx="7772400" cy="36576"/>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dirty="0">
              <a:latin typeface="Helvetica Regular" pitchFamily="2" charset="0"/>
            </a:endParaRPr>
          </a:p>
        </p:txBody>
      </p:sp>
      <p:sp>
        <p:nvSpPr>
          <p:cNvPr id="4" name="TextBox 3">
            <a:extLst>
              <a:ext uri="{FF2B5EF4-FFF2-40B4-BE49-F238E27FC236}">
                <a16:creationId xmlns:a16="http://schemas.microsoft.com/office/drawing/2014/main" id="{95D8306F-5F87-7847-B58F-BCA4CBD4690B}"/>
              </a:ext>
            </a:extLst>
          </p:cNvPr>
          <p:cNvSpPr txBox="1"/>
          <p:nvPr userDrawn="1"/>
        </p:nvSpPr>
        <p:spPr>
          <a:xfrm>
            <a:off x="640080" y="1874520"/>
            <a:ext cx="7772400" cy="553998"/>
          </a:xfrm>
          <a:prstGeom prst="rect">
            <a:avLst/>
          </a:prstGeom>
          <a:noFill/>
        </p:spPr>
        <p:txBody>
          <a:bodyPr wrap="square" lIns="0" tIns="0" rIns="0" bIns="0" rtlCol="0" anchor="b" anchorCtr="0">
            <a:spAutoFit/>
          </a:bodyPr>
          <a:lstStyle/>
          <a:p>
            <a:r>
              <a:rPr lang="en-US" sz="3600" b="1" i="0" baseline="0" dirty="0">
                <a:solidFill>
                  <a:schemeClr val="bg1"/>
                </a:solidFill>
                <a:latin typeface="Helvetica" pitchFamily="2" charset="0"/>
              </a:rPr>
              <a:t>Thank You</a:t>
            </a:r>
          </a:p>
        </p:txBody>
      </p:sp>
      <p:sp>
        <p:nvSpPr>
          <p:cNvPr id="2" name="Date Placeholder 1">
            <a:extLst>
              <a:ext uri="{FF2B5EF4-FFF2-40B4-BE49-F238E27FC236}">
                <a16:creationId xmlns:a16="http://schemas.microsoft.com/office/drawing/2014/main" id="{5B1B4906-5460-2F42-ABCF-26E33993A7F0}"/>
              </a:ext>
            </a:extLst>
          </p:cNvPr>
          <p:cNvSpPr>
            <a:spLocks noGrp="1"/>
          </p:cNvSpPr>
          <p:nvPr>
            <p:ph type="dt" sz="half" idx="10"/>
          </p:nvPr>
        </p:nvSpPr>
        <p:spPr>
          <a:xfrm>
            <a:off x="4297680" y="4754880"/>
            <a:ext cx="2117634" cy="381643"/>
          </a:xfrm>
          <a:prstGeom prst="rect">
            <a:avLst/>
          </a:prstGeom>
        </p:spPr>
        <p:txBody>
          <a:bodyPr/>
          <a:lstStyle/>
          <a:p>
            <a:fld id="{7C26199B-0742-C74E-AD37-ED8934177CB8}" type="datetime4">
              <a:rPr lang="en-US" smtClean="0"/>
              <a:t>August 3, 2022</a:t>
            </a:fld>
            <a:endParaRPr lang="en-US" dirty="0"/>
          </a:p>
        </p:txBody>
      </p:sp>
      <p:sp>
        <p:nvSpPr>
          <p:cNvPr id="5" name="Slide Number Placeholder 4">
            <a:extLst>
              <a:ext uri="{FF2B5EF4-FFF2-40B4-BE49-F238E27FC236}">
                <a16:creationId xmlns:a16="http://schemas.microsoft.com/office/drawing/2014/main" id="{E23D9880-B92E-0743-A2B3-53C6C562B25F}"/>
              </a:ext>
            </a:extLst>
          </p:cNvPr>
          <p:cNvSpPr>
            <a:spLocks noGrp="1"/>
          </p:cNvSpPr>
          <p:nvPr>
            <p:ph type="sldNum" sz="quarter" idx="11"/>
          </p:nvPr>
        </p:nvSpPr>
        <p:spPr>
          <a:xfrm>
            <a:off x="8421624" y="4754880"/>
            <a:ext cx="457200" cy="365760"/>
          </a:xfrm>
          <a:prstGeom prst="rect">
            <a:avLst/>
          </a:prstGeom>
        </p:spPr>
        <p:txBody>
          <a:bodyPr/>
          <a:lstStyle/>
          <a:p>
            <a:fld id="{BD59DAAA-0634-FC41-A826-8BC222AF9A3E}" type="slidenum">
              <a:rPr lang="en-US" smtClean="0"/>
              <a:pPr/>
              <a:t>‹#›</a:t>
            </a:fld>
            <a:endParaRPr lang="en-US" dirty="0"/>
          </a:p>
        </p:txBody>
      </p:sp>
    </p:spTree>
    <p:extLst>
      <p:ext uri="{BB962C8B-B14F-4D97-AF65-F5344CB8AC3E}">
        <p14:creationId xmlns:p14="http://schemas.microsoft.com/office/powerpoint/2010/main" val="215225969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Header w/copy">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828800"/>
            <a:ext cx="6858000" cy="582788"/>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463040"/>
            <a:ext cx="6858000" cy="215444"/>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F397C7E5-D4D6-0C4C-99AF-822F7BE7D8B6}" type="datetime4">
              <a:rPr lang="en-US" smtClean="0"/>
              <a:t>August 3, 2022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3" name="Title 2">
            <a:extLst>
              <a:ext uri="{FF2B5EF4-FFF2-40B4-BE49-F238E27FC236}">
                <a16:creationId xmlns:a16="http://schemas.microsoft.com/office/drawing/2014/main" id="{8B117F2E-F782-844A-A783-F9F40B77A93D}"/>
              </a:ext>
            </a:extLst>
          </p:cNvPr>
          <p:cNvSpPr>
            <a:spLocks noGrp="1"/>
          </p:cNvSpPr>
          <p:nvPr>
            <p:ph type="title" hasCustomPrompt="1"/>
          </p:nvPr>
        </p:nvSpPr>
        <p:spPr/>
        <p:txBody>
          <a:bodyPr/>
          <a:lstStyle/>
          <a:p>
            <a:r>
              <a:rPr lang="en-US" dirty="0"/>
              <a:t>Header w/copy</a:t>
            </a:r>
          </a:p>
        </p:txBody>
      </p:sp>
    </p:spTree>
    <p:extLst>
      <p:ext uri="{BB962C8B-B14F-4D97-AF65-F5344CB8AC3E}">
        <p14:creationId xmlns:p14="http://schemas.microsoft.com/office/powerpoint/2010/main" val="298216496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w/bullet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828801"/>
            <a:ext cx="6858000" cy="582788"/>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463040"/>
            <a:ext cx="6858000" cy="215444"/>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5BB146B1-0B88-5443-B37C-799D96157DB2}" type="datetime4">
              <a:rPr lang="en-US" smtClean="0"/>
              <a:t>August 3, 2022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4" name="Title 3">
            <a:extLst>
              <a:ext uri="{FF2B5EF4-FFF2-40B4-BE49-F238E27FC236}">
                <a16:creationId xmlns:a16="http://schemas.microsoft.com/office/drawing/2014/main" id="{34576D38-1D07-4944-9AE7-710415891258}"/>
              </a:ext>
            </a:extLst>
          </p:cNvPr>
          <p:cNvSpPr>
            <a:spLocks noGrp="1"/>
          </p:cNvSpPr>
          <p:nvPr>
            <p:ph type="title" hasCustomPrompt="1"/>
          </p:nvPr>
        </p:nvSpPr>
        <p:spPr/>
        <p:txBody>
          <a:bodyPr/>
          <a:lstStyle/>
          <a:p>
            <a:r>
              <a:rPr lang="en-US" dirty="0"/>
              <a:t>Header w/copy and bullets</a:t>
            </a:r>
          </a:p>
        </p:txBody>
      </p:sp>
      <p:sp>
        <p:nvSpPr>
          <p:cNvPr id="5" name="Text Placeholder 4">
            <a:extLst>
              <a:ext uri="{FF2B5EF4-FFF2-40B4-BE49-F238E27FC236}">
                <a16:creationId xmlns:a16="http://schemas.microsoft.com/office/drawing/2014/main" id="{0FFD0577-5F1A-6D46-A761-EF474AB9FB11}"/>
              </a:ext>
            </a:extLst>
          </p:cNvPr>
          <p:cNvSpPr>
            <a:spLocks noGrp="1"/>
          </p:cNvSpPr>
          <p:nvPr>
            <p:ph type="body" sz="quarter" idx="20" hasCustomPrompt="1"/>
          </p:nvPr>
        </p:nvSpPr>
        <p:spPr>
          <a:xfrm>
            <a:off x="1097279" y="2560320"/>
            <a:ext cx="6858000" cy="388889"/>
          </a:xfrm>
        </p:spPr>
        <p:txBody>
          <a:bodyPr lIns="365760">
            <a:spAutoFit/>
          </a:bodyPr>
          <a:lstStyle>
            <a:lvl1pPr>
              <a:defRPr/>
            </a:lvl1pPr>
          </a:lstStyle>
          <a:p>
            <a:pPr lvl="0"/>
            <a:r>
              <a:rPr lang="en-US" dirty="0"/>
              <a:t>Most bulleted slides should have no more than 5 bullets with only about 5-6 words per bullet.</a:t>
            </a:r>
          </a:p>
        </p:txBody>
      </p:sp>
    </p:spTree>
    <p:extLst>
      <p:ext uri="{BB962C8B-B14F-4D97-AF65-F5344CB8AC3E}">
        <p14:creationId xmlns:p14="http://schemas.microsoft.com/office/powerpoint/2010/main" val="233925834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eader w/two column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828800"/>
            <a:ext cx="3383280" cy="1205209"/>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463040"/>
            <a:ext cx="3383280" cy="215444"/>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Column One 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0208F493-AC88-434C-85C6-8D8B21A8305D}" type="datetime4">
              <a:rPr lang="en-US" smtClean="0"/>
              <a:t>August 3, 2022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5029200" y="1828800"/>
            <a:ext cx="3383280" cy="1205209"/>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5029200" y="1463040"/>
            <a:ext cx="3383280" cy="219456"/>
          </a:xfrm>
          <a:prstGeom prst="rect">
            <a:avLst/>
          </a:prstGeom>
        </p:spPr>
        <p:txBody>
          <a:bodyPr/>
          <a:lstStyle>
            <a:lvl1pPr marL="0" indent="0">
              <a:lnSpc>
                <a:spcPct val="100000"/>
              </a:lnSpc>
              <a:buFontTx/>
              <a:buNone/>
              <a:defRPr b="1" i="0" cap="all" baseline="0">
                <a:latin typeface="Helvetica" pitchFamily="2" charset="0"/>
              </a:defRPr>
            </a:lvl1pPr>
          </a:lstStyle>
          <a:p>
            <a:pPr lvl="0"/>
            <a:r>
              <a:rPr lang="en-US" dirty="0"/>
              <a:t>Column Two Subhead</a:t>
            </a:r>
          </a:p>
        </p:txBody>
      </p:sp>
      <p:sp>
        <p:nvSpPr>
          <p:cNvPr id="2" name="Title 1">
            <a:extLst>
              <a:ext uri="{FF2B5EF4-FFF2-40B4-BE49-F238E27FC236}">
                <a16:creationId xmlns:a16="http://schemas.microsoft.com/office/drawing/2014/main" id="{B3E3FFDB-27DF-174A-9ED2-F20F22E29A5C}"/>
              </a:ext>
            </a:extLst>
          </p:cNvPr>
          <p:cNvSpPr>
            <a:spLocks noGrp="1"/>
          </p:cNvSpPr>
          <p:nvPr>
            <p:ph type="title" hasCustomPrompt="1"/>
          </p:nvPr>
        </p:nvSpPr>
        <p:spPr/>
        <p:txBody>
          <a:bodyPr/>
          <a:lstStyle/>
          <a:p>
            <a:r>
              <a:rPr lang="en-US" dirty="0"/>
              <a:t>Header w/two columns</a:t>
            </a:r>
          </a:p>
        </p:txBody>
      </p:sp>
    </p:spTree>
    <p:extLst>
      <p:ext uri="{BB962C8B-B14F-4D97-AF65-F5344CB8AC3E}">
        <p14:creationId xmlns:p14="http://schemas.microsoft.com/office/powerpoint/2010/main" val="316582681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Header w/tabl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vl1pPr>
          </a:lstStyle>
          <a:p>
            <a:r>
              <a:rPr lang="en-US" dirty="0"/>
              <a:t>June 2, 2022</a:t>
            </a:r>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3" name="Title 2">
            <a:extLst>
              <a:ext uri="{FF2B5EF4-FFF2-40B4-BE49-F238E27FC236}">
                <a16:creationId xmlns:a16="http://schemas.microsoft.com/office/drawing/2014/main" id="{3BE623E0-A664-AE40-BA0B-DD28927DB98C}"/>
              </a:ext>
            </a:extLst>
          </p:cNvPr>
          <p:cNvSpPr>
            <a:spLocks noGrp="1"/>
          </p:cNvSpPr>
          <p:nvPr>
            <p:ph type="title" hasCustomPrompt="1"/>
          </p:nvPr>
        </p:nvSpPr>
        <p:spPr/>
        <p:txBody>
          <a:bodyPr/>
          <a:lstStyle/>
          <a:p>
            <a:r>
              <a:rPr lang="en-US" dirty="0"/>
              <a:t>Header w/table</a:t>
            </a:r>
          </a:p>
        </p:txBody>
      </p:sp>
      <p:sp>
        <p:nvSpPr>
          <p:cNvPr id="4" name="Table Placeholder 3">
            <a:extLst>
              <a:ext uri="{FF2B5EF4-FFF2-40B4-BE49-F238E27FC236}">
                <a16:creationId xmlns:a16="http://schemas.microsoft.com/office/drawing/2014/main" id="{DC239404-90E7-C24E-AFE4-2269257F0B4F}"/>
              </a:ext>
            </a:extLst>
          </p:cNvPr>
          <p:cNvSpPr>
            <a:spLocks noGrp="1"/>
          </p:cNvSpPr>
          <p:nvPr>
            <p:ph type="tbl" sz="quarter" idx="20"/>
          </p:nvPr>
        </p:nvSpPr>
        <p:spPr>
          <a:xfrm>
            <a:off x="1097280" y="1463040"/>
            <a:ext cx="6400800" cy="3108960"/>
          </a:xfrm>
          <a:prstGeom prst="rect">
            <a:avLst/>
          </a:prstGeom>
          <a:solidFill>
            <a:srgbClr val="DBE7F5"/>
          </a:solidFill>
        </p:spPr>
        <p:txBody>
          <a:bodyPr wrap="none" anchor="t" anchorCtr="1">
            <a:noAutofit/>
          </a:bodyPr>
          <a:lstStyle>
            <a:lvl1pPr marL="0" indent="0" algn="ctr">
              <a:buNone/>
              <a:defRPr>
                <a:solidFill>
                  <a:srgbClr val="898989"/>
                </a:solidFill>
              </a:defRPr>
            </a:lvl1pPr>
          </a:lstStyle>
          <a:p>
            <a:r>
              <a:rPr lang="en-US" dirty="0"/>
              <a:t>Click icon to add table</a:t>
            </a:r>
          </a:p>
        </p:txBody>
      </p:sp>
      <p:sp>
        <p:nvSpPr>
          <p:cNvPr id="7" name="Text Placeholder 3">
            <a:extLst>
              <a:ext uri="{FF2B5EF4-FFF2-40B4-BE49-F238E27FC236}">
                <a16:creationId xmlns:a16="http://schemas.microsoft.com/office/drawing/2014/main" id="{333AD3F6-9F07-D947-93D3-62C883A521CD}"/>
              </a:ext>
            </a:extLst>
          </p:cNvPr>
          <p:cNvSpPr>
            <a:spLocks noGrp="1"/>
          </p:cNvSpPr>
          <p:nvPr>
            <p:ph type="body" sz="quarter" idx="12" hasCustomPrompt="1"/>
          </p:nvPr>
        </p:nvSpPr>
        <p:spPr>
          <a:xfrm>
            <a:off x="7739808" y="1463040"/>
            <a:ext cx="1139015" cy="1231106"/>
          </a:xfrm>
          <a:prstGeom prst="rect">
            <a:avLst/>
          </a:prstGeom>
        </p:spPr>
        <p:txBody>
          <a:bodyPr wrap="square" lIns="0">
            <a:spAutoFit/>
          </a:bodyPr>
          <a:lstStyle>
            <a:lvl1pPr marL="0" indent="0" algn="l">
              <a:lnSpc>
                <a:spcPct val="100000"/>
              </a:lnSpc>
              <a:buNone/>
              <a:defRPr sz="800" b="0">
                <a:solidFill>
                  <a:srgbClr val="FF00FF"/>
                </a:solidFill>
              </a:defRPr>
            </a:lvl1pPr>
            <a:lvl2pPr marL="342900" indent="0">
              <a:buNone/>
              <a:defRPr>
                <a:solidFill>
                  <a:srgbClr val="FF0000"/>
                </a:solidFill>
              </a:defRPr>
            </a:lvl2pPr>
            <a:lvl3pPr marL="685800" indent="0">
              <a:buNone/>
              <a:defRPr>
                <a:solidFill>
                  <a:srgbClr val="FF0000"/>
                </a:solidFill>
              </a:defRPr>
            </a:lvl3pPr>
            <a:lvl4pPr marL="1028700" indent="0">
              <a:buNone/>
              <a:defRPr>
                <a:solidFill>
                  <a:srgbClr val="FF0000"/>
                </a:solidFill>
              </a:defRPr>
            </a:lvl4pPr>
            <a:lvl5pPr marL="1371600" indent="0">
              <a:buNone/>
              <a:defRPr>
                <a:solidFill>
                  <a:srgbClr val="FF0000"/>
                </a:solidFill>
              </a:defRPr>
            </a:lvl5pPr>
          </a:lstStyle>
          <a:p>
            <a:pPr lvl="0"/>
            <a:r>
              <a:rPr lang="en-US" dirty="0"/>
              <a:t>Input data using this custom table. If you’re not sure you’ll need this table, we recommend HIDING the slide temporarily instead of deleting it. If deleted, the custom table can be recovered from the master source file. </a:t>
            </a:r>
          </a:p>
        </p:txBody>
      </p:sp>
    </p:spTree>
    <p:extLst>
      <p:ext uri="{BB962C8B-B14F-4D97-AF65-F5344CB8AC3E}">
        <p14:creationId xmlns:p14="http://schemas.microsoft.com/office/powerpoint/2010/main" val="235864062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Header w/one image on Lef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AF4F0894-4C05-9C4E-B600-D9ECD898A4E1}" type="datetime4">
              <a:rPr lang="en-US" smtClean="0"/>
              <a:t>August 3, 2022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4572000" y="1828800"/>
            <a:ext cx="3840478" cy="1205209"/>
          </a:xfrm>
          <a:prstGeom prst="rect">
            <a:avLst/>
          </a:prstGeom>
        </p:spPr>
        <p:txBody>
          <a:bodyPr lIns="36576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4571999" y="1463040"/>
            <a:ext cx="3840479" cy="219456"/>
          </a:xfrm>
          <a:prstGeom prst="rect">
            <a:avLst/>
          </a:prstGeom>
        </p:spPr>
        <p:txBody>
          <a:bodyPr lIns="365760" rIns="0"/>
          <a:lstStyle>
            <a:lvl1pPr marL="0" indent="0">
              <a:lnSpc>
                <a:spcPct val="100000"/>
              </a:lnSpc>
              <a:buFontTx/>
              <a:buNone/>
              <a:defRPr b="1" i="0" cap="all" baseline="0">
                <a:latin typeface="Helvetica" pitchFamily="2"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640080" y="1463040"/>
            <a:ext cx="393192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dirty="0"/>
              <a:t>Click icon to add picture</a:t>
            </a:r>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p>
            <a:r>
              <a:rPr lang="en-US" dirty="0"/>
              <a:t>Header w/one image on left</a:t>
            </a:r>
          </a:p>
        </p:txBody>
      </p:sp>
    </p:spTree>
    <p:extLst>
      <p:ext uri="{BB962C8B-B14F-4D97-AF65-F5344CB8AC3E}">
        <p14:creationId xmlns:p14="http://schemas.microsoft.com/office/powerpoint/2010/main" val="333340117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16.xml"/><Relationship Id="rId5" Type="http://schemas.openxmlformats.org/officeDocument/2006/relationships/image" Target="../media/image2.sv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0578B"/>
            </a:gs>
            <a:gs pos="100000">
              <a:srgbClr val="2774AE"/>
            </a:gs>
          </a:gsLst>
          <a:lin ang="0" scaled="0"/>
        </a:gradFill>
        <a:effectLst/>
      </p:bgPr>
    </p:bg>
    <p:spTree>
      <p:nvGrpSpPr>
        <p:cNvPr id="1" name=""/>
        <p:cNvGrpSpPr/>
        <p:nvPr/>
      </p:nvGrpSpPr>
      <p:grpSpPr>
        <a:xfrm>
          <a:off x="0" y="0"/>
          <a:ext cx="0" cy="0"/>
          <a:chOff x="0" y="0"/>
          <a:chExt cx="0" cy="0"/>
        </a:xfrm>
      </p:grpSpPr>
      <p:sp>
        <p:nvSpPr>
          <p:cNvPr id="13" name="Text Placeholder-left">
            <a:extLst>
              <a:ext uri="{FF2B5EF4-FFF2-40B4-BE49-F238E27FC236}">
                <a16:creationId xmlns:a16="http://schemas.microsoft.com/office/drawing/2014/main" id="{71380050-84F1-D143-BCF2-F067E310EFE8}"/>
              </a:ext>
            </a:extLst>
          </p:cNvPr>
          <p:cNvSpPr txBox="1">
            <a:spLocks/>
          </p:cNvSpPr>
          <p:nvPr userDrawn="1"/>
        </p:nvSpPr>
        <p:spPr>
          <a:xfrm>
            <a:off x="365760" y="4764024"/>
            <a:ext cx="3566160" cy="369973"/>
          </a:xfrm>
          <a:prstGeom prst="rect">
            <a:avLst/>
          </a:prstGeom>
        </p:spPr>
        <p:txBody>
          <a:bodyPr wrap="square" lIns="0" tIns="0" rIns="0" bIns="256032">
            <a:spAutoFit/>
          </a:bodyPr>
          <a:lstStyle>
            <a:lvl1pPr marL="0" indent="0" algn="ctr" defTabSz="685800" rtl="0" eaLnBrk="1" latinLnBrk="0" hangingPunct="1">
              <a:lnSpc>
                <a:spcPct val="90000"/>
              </a:lnSpc>
              <a:spcBef>
                <a:spcPts val="750"/>
              </a:spcBef>
              <a:buFontTx/>
              <a:buNone/>
              <a:defRPr sz="800" kern="1200">
                <a:solidFill>
                  <a:srgbClr val="898989"/>
                </a:solidFill>
                <a:latin typeface="Helvetica" pitchFamily="2" charset="0"/>
                <a:ea typeface="+mn-ea"/>
                <a:cs typeface="+mn-cs"/>
              </a:defRPr>
            </a:lvl1pPr>
            <a:lvl2pPr marL="342900" indent="0" algn="l" defTabSz="685800" rtl="0" eaLnBrk="1" latinLnBrk="0" hangingPunct="1">
              <a:lnSpc>
                <a:spcPct val="100000"/>
              </a:lnSpc>
              <a:spcBef>
                <a:spcPts val="375"/>
              </a:spcBef>
              <a:buFontTx/>
              <a:buNone/>
              <a:defRPr sz="800" kern="1200">
                <a:solidFill>
                  <a:srgbClr val="58595B"/>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800" b="1" i="0" kern="1200">
                <a:solidFill>
                  <a:srgbClr val="58595B"/>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b="0" i="0" dirty="0">
                <a:solidFill>
                  <a:schemeClr val="bg1"/>
                </a:solidFill>
                <a:latin typeface="Helvetica Regular" pitchFamily="2" charset="0"/>
              </a:rPr>
              <a:t>Monthly Research Unit Meeting</a:t>
            </a:r>
          </a:p>
        </p:txBody>
      </p:sp>
      <p:sp>
        <p:nvSpPr>
          <p:cNvPr id="14" name="Department name placeholder">
            <a:extLst>
              <a:ext uri="{FF2B5EF4-FFF2-40B4-BE49-F238E27FC236}">
                <a16:creationId xmlns:a16="http://schemas.microsoft.com/office/drawing/2014/main" id="{00604508-04C9-9E48-9D56-4DDA3BD4D375}"/>
              </a:ext>
            </a:extLst>
          </p:cNvPr>
          <p:cNvSpPr txBox="1"/>
          <p:nvPr userDrawn="1"/>
        </p:nvSpPr>
        <p:spPr>
          <a:xfrm>
            <a:off x="6581307" y="207926"/>
            <a:ext cx="2295993" cy="132344"/>
          </a:xfrm>
          <a:prstGeom prst="rect">
            <a:avLst/>
          </a:prstGeom>
          <a:noFill/>
        </p:spPr>
        <p:txBody>
          <a:bodyPr wrap="square" lIns="91440" tIns="4572" rIns="0" bIns="4572" rtlCol="0">
            <a:noAutofit/>
          </a:bodyPr>
          <a:lstStyle/>
          <a:p>
            <a:pPr algn="r"/>
            <a:r>
              <a:rPr lang="en-US" sz="800" dirty="0">
                <a:solidFill>
                  <a:srgbClr val="FFFFFF"/>
                </a:solidFill>
              </a:rPr>
              <a:t>Department of Family</a:t>
            </a:r>
            <a:r>
              <a:rPr lang="en-US" sz="800" baseline="0" dirty="0">
                <a:solidFill>
                  <a:srgbClr val="FFFFFF"/>
                </a:solidFill>
              </a:rPr>
              <a:t> Medicine</a:t>
            </a:r>
            <a:endParaRPr lang="en-US" sz="800" dirty="0">
              <a:solidFill>
                <a:srgbClr val="FFFFFF"/>
              </a:solidFill>
            </a:endParaRPr>
          </a:p>
        </p:txBody>
      </p:sp>
      <p:pic>
        <p:nvPicPr>
          <p:cNvPr id="16" name="Logo">
            <a:extLst>
              <a:ext uri="{FF2B5EF4-FFF2-40B4-BE49-F238E27FC236}">
                <a16:creationId xmlns:a16="http://schemas.microsoft.com/office/drawing/2014/main" id="{0FCED579-A029-5C4C-9E1F-AE7C4BC1CA7A}"/>
              </a:ext>
            </a:extLst>
          </p:cNvPr>
          <p:cNvPicPr>
            <a:picLocks noChangeAspect="1"/>
          </p:cNvPicPr>
          <p:nvPr userDrawn="1"/>
        </p:nvPicPr>
        <p:blipFill>
          <a:blip r:embed="rId6">
            <a:extLst>
              <a:ext uri="{96DAC541-7B7A-43D3-8B79-37D633B846F1}">
                <asvg:svgBlip xmlns="" xmlns:asvg="http://schemas.microsoft.com/office/drawing/2016/SVG/main" r:embed="rId8"/>
              </a:ext>
            </a:extLst>
          </a:blip>
          <a:stretch>
            <a:fillRect/>
          </a:stretch>
        </p:blipFill>
        <p:spPr>
          <a:xfrm>
            <a:off x="365760" y="175759"/>
            <a:ext cx="423229" cy="136525"/>
          </a:xfrm>
          <a:prstGeom prst="rect">
            <a:avLst/>
          </a:prstGeom>
        </p:spPr>
      </p:pic>
      <p:sp>
        <p:nvSpPr>
          <p:cNvPr id="2" name="Slide Number Placeholder 1">
            <a:extLst>
              <a:ext uri="{FF2B5EF4-FFF2-40B4-BE49-F238E27FC236}">
                <a16:creationId xmlns:a16="http://schemas.microsoft.com/office/drawing/2014/main" id="{5103E32E-3134-564E-BE62-8CC0C9926817}"/>
              </a:ext>
            </a:extLst>
          </p:cNvPr>
          <p:cNvSpPr>
            <a:spLocks noGrp="1"/>
          </p:cNvSpPr>
          <p:nvPr>
            <p:ph type="sldNum" sz="quarter" idx="4"/>
          </p:nvPr>
        </p:nvSpPr>
        <p:spPr>
          <a:xfrm>
            <a:off x="8420100" y="4754880"/>
            <a:ext cx="457200" cy="365760"/>
          </a:xfrm>
          <a:prstGeom prst="rect">
            <a:avLst/>
          </a:prstGeom>
        </p:spPr>
        <p:txBody>
          <a:bodyPr vert="horz" wrap="none" lIns="0" tIns="0" rIns="0" bIns="256032" rtlCol="0" anchor="t" anchorCtr="0">
            <a:noAutofit/>
          </a:bodyPr>
          <a:lstStyle>
            <a:lvl1pPr algn="r">
              <a:defRPr sz="800">
                <a:solidFill>
                  <a:schemeClr val="bg1"/>
                </a:solidFill>
              </a:defRPr>
            </a:lvl1pPr>
          </a:lstStyle>
          <a:p>
            <a:fld id="{8A4D65D6-0FE8-A44D-976B-79BD54D4007E}" type="slidenum">
              <a:rPr lang="en-US" smtClean="0"/>
              <a:pPr/>
              <a:t>‹#›</a:t>
            </a:fld>
            <a:endParaRPr lang="en-US"/>
          </a:p>
        </p:txBody>
      </p:sp>
      <p:sp>
        <p:nvSpPr>
          <p:cNvPr id="3" name="Date Placeholder 2">
            <a:extLst>
              <a:ext uri="{FF2B5EF4-FFF2-40B4-BE49-F238E27FC236}">
                <a16:creationId xmlns:a16="http://schemas.microsoft.com/office/drawing/2014/main" id="{C422141D-5EC8-CC45-B139-F8002F7FA5AC}"/>
              </a:ext>
            </a:extLst>
          </p:cNvPr>
          <p:cNvSpPr>
            <a:spLocks noGrp="1"/>
          </p:cNvSpPr>
          <p:nvPr>
            <p:ph type="dt" sz="half" idx="2"/>
          </p:nvPr>
        </p:nvSpPr>
        <p:spPr>
          <a:xfrm>
            <a:off x="4297680" y="4754880"/>
            <a:ext cx="2057400" cy="381643"/>
          </a:xfrm>
          <a:prstGeom prst="rect">
            <a:avLst/>
          </a:prstGeom>
        </p:spPr>
        <p:txBody>
          <a:bodyPr vert="horz" lIns="0" tIns="0" rIns="0" bIns="256032" rtlCol="0" anchor="t" anchorCtr="0">
            <a:spAutoFit/>
          </a:bodyPr>
          <a:lstStyle>
            <a:lvl1pPr algn="l">
              <a:defRPr sz="800">
                <a:solidFill>
                  <a:schemeClr val="bg1"/>
                </a:solidFill>
              </a:defRPr>
            </a:lvl1pPr>
          </a:lstStyle>
          <a:p>
            <a:r>
              <a:rPr lang="en-US" dirty="0"/>
              <a:t>June 2, 2022</a:t>
            </a:r>
          </a:p>
        </p:txBody>
      </p:sp>
      <p:sp>
        <p:nvSpPr>
          <p:cNvPr id="4" name="Title Placeholder 3">
            <a:extLst>
              <a:ext uri="{FF2B5EF4-FFF2-40B4-BE49-F238E27FC236}">
                <a16:creationId xmlns:a16="http://schemas.microsoft.com/office/drawing/2014/main" id="{B2B7E107-1541-7E40-A6FC-46A0AEFD495E}"/>
              </a:ext>
            </a:extLst>
          </p:cNvPr>
          <p:cNvSpPr>
            <a:spLocks noGrp="1"/>
          </p:cNvSpPr>
          <p:nvPr>
            <p:ph type="title"/>
          </p:nvPr>
        </p:nvSpPr>
        <p:spPr>
          <a:xfrm>
            <a:off x="640080" y="1874520"/>
            <a:ext cx="7780020" cy="557784"/>
          </a:xfrm>
          <a:prstGeom prst="rect">
            <a:avLst/>
          </a:prstGeom>
        </p:spPr>
        <p:txBody>
          <a:bodyPr vert="horz" wrap="square" lIns="0" tIns="0" rIns="0" bIns="0" rtlCol="0" anchor="b" anchorCtr="0">
            <a:spAutoFit/>
          </a:body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BCA93CE4-2BD0-C849-B5FE-F6137696E780}"/>
              </a:ext>
            </a:extLst>
          </p:cNvPr>
          <p:cNvSpPr>
            <a:spLocks noGrp="1"/>
          </p:cNvSpPr>
          <p:nvPr>
            <p:ph type="body" idx="1"/>
          </p:nvPr>
        </p:nvSpPr>
        <p:spPr>
          <a:xfrm>
            <a:off x="640080" y="2651760"/>
            <a:ext cx="7772400" cy="1268104"/>
          </a:xfrm>
          <a:prstGeom prst="rect">
            <a:avLst/>
          </a:prstGeom>
        </p:spPr>
        <p:txBody>
          <a:bodyPr vert="horz" lIns="91440" tIns="45720" rIns="91440" bIns="4572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7590430"/>
      </p:ext>
    </p:extLst>
  </p:cSld>
  <p:clrMap bg1="lt1" tx1="dk1" bg2="lt2" tx2="dk2" accent1="accent1" accent2="accent2" accent3="accent3" accent4="accent4" accent5="accent5" accent6="accent6" hlink="hlink" folHlink="folHlink"/>
  <p:sldLayoutIdLst>
    <p:sldLayoutId id="2147483745" r:id="rId1"/>
    <p:sldLayoutId id="2147483744" r:id="rId2"/>
    <p:sldLayoutId id="2147483723" r:id="rId3"/>
    <p:sldLayoutId id="2147483743" r:id="rId4"/>
  </p:sldLayoutIdLst>
  <p:hf hdr="0" ftr="0"/>
  <p:txStyles>
    <p:titleStyle>
      <a:lvl1pPr algn="l" defTabSz="685800" rtl="0" eaLnBrk="1" latinLnBrk="0" hangingPunct="1">
        <a:lnSpc>
          <a:spcPct val="90000"/>
        </a:lnSpc>
        <a:spcBef>
          <a:spcPct val="0"/>
        </a:spcBef>
        <a:buNone/>
        <a:defRPr sz="3600" b="1" i="0" kern="1200">
          <a:solidFill>
            <a:schemeClr val="bg1"/>
          </a:solidFill>
          <a:latin typeface="Helvetica"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chemeClr val="bg1"/>
          </a:solidFill>
          <a:latin typeface="Helvetica" pitchFamily="2" charset="0"/>
          <a:ea typeface="+mn-ea"/>
          <a:cs typeface="+mn-cs"/>
        </a:defRPr>
      </a:lvl1pPr>
      <a:lvl2pPr marL="448056" indent="-173736" algn="l" defTabSz="685800" rtl="0" eaLnBrk="1" latinLnBrk="0" hangingPunct="1">
        <a:lnSpc>
          <a:spcPct val="90000"/>
        </a:lnSpc>
        <a:spcBef>
          <a:spcPts val="375"/>
        </a:spcBef>
        <a:buFont typeface="Arial" panose="020B0604020202020204" pitchFamily="34" charset="0"/>
        <a:buChar char="•"/>
        <a:defRPr sz="1400" b="0" kern="1200">
          <a:solidFill>
            <a:schemeClr val="bg1"/>
          </a:solidFill>
          <a:latin typeface="Helvetica" pitchFamily="2" charset="0"/>
          <a:ea typeface="+mn-ea"/>
          <a:cs typeface="+mn-cs"/>
        </a:defRPr>
      </a:lvl2pPr>
      <a:lvl3pPr marL="722376" indent="-171450" algn="l" defTabSz="685800" rtl="0" eaLnBrk="1" latinLnBrk="0" hangingPunct="1">
        <a:lnSpc>
          <a:spcPct val="90000"/>
        </a:lnSpc>
        <a:spcBef>
          <a:spcPts val="375"/>
        </a:spcBef>
        <a:buFont typeface="Arial" panose="020B0604020202020204" pitchFamily="34" charset="0"/>
        <a:buChar char="•"/>
        <a:defRPr sz="1400" b="0" kern="1200">
          <a:solidFill>
            <a:schemeClr val="bg1"/>
          </a:solidFill>
          <a:latin typeface="Helvetica" pitchFamily="2" charset="0"/>
          <a:ea typeface="+mn-ea"/>
          <a:cs typeface="+mn-cs"/>
        </a:defRPr>
      </a:lvl3pPr>
      <a:lvl4pPr marL="996696" indent="-171450" algn="l" defTabSz="685800" rtl="0" eaLnBrk="1" latinLnBrk="0" hangingPunct="1">
        <a:lnSpc>
          <a:spcPct val="90000"/>
        </a:lnSpc>
        <a:spcBef>
          <a:spcPts val="375"/>
        </a:spcBef>
        <a:buFont typeface="Arial" panose="020B0604020202020204" pitchFamily="34" charset="0"/>
        <a:buChar char="•"/>
        <a:defRPr sz="1400" b="0" i="0" kern="1200">
          <a:solidFill>
            <a:schemeClr val="bg1"/>
          </a:solidFill>
          <a:latin typeface="Helvetica" pitchFamily="2" charset="0"/>
          <a:ea typeface="+mn-ea"/>
          <a:cs typeface="+mn-cs"/>
        </a:defRPr>
      </a:lvl4pPr>
      <a:lvl5pPr marL="1271016" indent="-171450" algn="l" defTabSz="685800" rtl="0" eaLnBrk="1" latinLnBrk="0" hangingPunct="1">
        <a:lnSpc>
          <a:spcPct val="90000"/>
        </a:lnSpc>
        <a:spcBef>
          <a:spcPts val="375"/>
        </a:spcBef>
        <a:buFont typeface="Arial" panose="020B0604020202020204" pitchFamily="34" charset="0"/>
        <a:buChar char="•"/>
        <a:defRPr sz="1400" b="0" kern="1200">
          <a:solidFill>
            <a:schemeClr val="bg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Header rule">
            <a:extLst>
              <a:ext uri="{FF2B5EF4-FFF2-40B4-BE49-F238E27FC236}">
                <a16:creationId xmlns:a16="http://schemas.microsoft.com/office/drawing/2014/main" id="{98E6E0B5-9270-574F-A10E-09DA8982DB02}"/>
              </a:ext>
            </a:extLst>
          </p:cNvPr>
          <p:cNvSpPr/>
          <p:nvPr/>
        </p:nvSpPr>
        <p:spPr>
          <a:xfrm>
            <a:off x="640080" y="1103074"/>
            <a:ext cx="7772400" cy="36576"/>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dirty="0">
              <a:latin typeface="Helvetica Regular" pitchFamily="2" charset="0"/>
            </a:endParaRPr>
          </a:p>
        </p:txBody>
      </p:sp>
      <p:sp>
        <p:nvSpPr>
          <p:cNvPr id="22" name="Title Placeholder">
            <a:extLst>
              <a:ext uri="{FF2B5EF4-FFF2-40B4-BE49-F238E27FC236}">
                <a16:creationId xmlns:a16="http://schemas.microsoft.com/office/drawing/2014/main" id="{7143B24C-1C3A-8E4C-BD32-A8A3EF401E90}"/>
              </a:ext>
            </a:extLst>
          </p:cNvPr>
          <p:cNvSpPr>
            <a:spLocks noGrp="1"/>
          </p:cNvSpPr>
          <p:nvPr>
            <p:ph type="title"/>
          </p:nvPr>
        </p:nvSpPr>
        <p:spPr>
          <a:xfrm>
            <a:off x="640079" y="640080"/>
            <a:ext cx="7772400" cy="393192"/>
          </a:xfrm>
          <a:prstGeom prst="rect">
            <a:avLst/>
          </a:prstGeom>
        </p:spPr>
        <p:txBody>
          <a:bodyPr vert="horz" wrap="square" lIns="0" tIns="0" rIns="0" bIns="0" rtlCol="0" anchor="b" anchorCtr="0">
            <a:spAutoFit/>
          </a:bodyPr>
          <a:lstStyle/>
          <a:p>
            <a:r>
              <a:rPr lang="en-US" dirty="0"/>
              <a:t>Click to edit Master title</a:t>
            </a:r>
          </a:p>
        </p:txBody>
      </p:sp>
      <p:sp>
        <p:nvSpPr>
          <p:cNvPr id="26" name="Date Placeholder">
            <a:extLst>
              <a:ext uri="{FF2B5EF4-FFF2-40B4-BE49-F238E27FC236}">
                <a16:creationId xmlns:a16="http://schemas.microsoft.com/office/drawing/2014/main" id="{8221B8DE-CEF2-934A-AC4E-99A13E490B7A}"/>
              </a:ext>
            </a:extLst>
          </p:cNvPr>
          <p:cNvSpPr>
            <a:spLocks noGrp="1"/>
          </p:cNvSpPr>
          <p:nvPr>
            <p:ph type="dt" sz="half" idx="2"/>
          </p:nvPr>
        </p:nvSpPr>
        <p:spPr>
          <a:xfrm>
            <a:off x="4297680" y="4754880"/>
            <a:ext cx="2057400" cy="381643"/>
          </a:xfrm>
          <a:prstGeom prst="rect">
            <a:avLst/>
          </a:prstGeom>
        </p:spPr>
        <p:txBody>
          <a:bodyPr vert="horz" wrap="square" lIns="0" tIns="0" rIns="0" bIns="256032" rtlCol="0" anchor="t" anchorCtr="0">
            <a:spAutoFit/>
          </a:bodyPr>
          <a:lstStyle>
            <a:lvl1pPr algn="l">
              <a:lnSpc>
                <a:spcPct val="100000"/>
              </a:lnSpc>
              <a:defRPr sz="800" b="0" i="0">
                <a:solidFill>
                  <a:srgbClr val="898989"/>
                </a:solidFill>
                <a:latin typeface="Helvetica Regular" pitchFamily="2" charset="0"/>
              </a:defRPr>
            </a:lvl1pPr>
          </a:lstStyle>
          <a:p>
            <a:r>
              <a:rPr lang="en-US" dirty="0"/>
              <a:t>June 2, 2022</a:t>
            </a:r>
          </a:p>
        </p:txBody>
      </p:sp>
      <p:sp>
        <p:nvSpPr>
          <p:cNvPr id="27" name="Slide Number Placeholder">
            <a:extLst>
              <a:ext uri="{FF2B5EF4-FFF2-40B4-BE49-F238E27FC236}">
                <a16:creationId xmlns:a16="http://schemas.microsoft.com/office/drawing/2014/main" id="{BB99265C-2058-D148-A5A5-70540F68B968}"/>
              </a:ext>
            </a:extLst>
          </p:cNvPr>
          <p:cNvSpPr>
            <a:spLocks noGrp="1"/>
          </p:cNvSpPr>
          <p:nvPr>
            <p:ph type="sldNum" sz="quarter" idx="4"/>
          </p:nvPr>
        </p:nvSpPr>
        <p:spPr>
          <a:xfrm>
            <a:off x="8421624" y="4754880"/>
            <a:ext cx="457200" cy="365760"/>
          </a:xfrm>
          <a:prstGeom prst="rect">
            <a:avLst/>
          </a:prstGeom>
        </p:spPr>
        <p:txBody>
          <a:bodyPr vert="horz" wrap="square" lIns="0" tIns="0" rIns="0" bIns="256032" rtlCol="0" anchor="t" anchorCtr="0">
            <a:noAutofit/>
          </a:bodyPr>
          <a:lstStyle>
            <a:lvl1pPr algn="r">
              <a:lnSpc>
                <a:spcPct val="100000"/>
              </a:lnSpc>
              <a:defRPr sz="800" b="0" i="0">
                <a:solidFill>
                  <a:srgbClr val="898989"/>
                </a:solidFill>
                <a:latin typeface="Helvetica Regular" pitchFamily="2" charset="0"/>
              </a:defRPr>
            </a:lvl1pPr>
          </a:lstStyle>
          <a:p>
            <a:fld id="{B6238B5B-F19C-E947-A0BC-87BD7983F871}" type="slidenum">
              <a:rPr lang="en-US" smtClean="0"/>
              <a:pPr/>
              <a:t>‹#›</a:t>
            </a:fld>
            <a:endParaRPr lang="en-US" dirty="0"/>
          </a:p>
        </p:txBody>
      </p:sp>
      <p:sp>
        <p:nvSpPr>
          <p:cNvPr id="2" name="Rectangle 1">
            <a:extLst>
              <a:ext uri="{FF2B5EF4-FFF2-40B4-BE49-F238E27FC236}">
                <a16:creationId xmlns:a16="http://schemas.microsoft.com/office/drawing/2014/main" id="{3F4D58D5-A817-8C46-AB00-9E4F26EA159C}"/>
              </a:ext>
            </a:extLst>
          </p:cNvPr>
          <p:cNvSpPr/>
          <p:nvPr userDrawn="1"/>
        </p:nvSpPr>
        <p:spPr>
          <a:xfrm>
            <a:off x="0" y="0"/>
            <a:ext cx="9144000" cy="457200"/>
          </a:xfrm>
          <a:prstGeom prst="rect">
            <a:avLst/>
          </a:prstGeom>
          <a:gradFill>
            <a:gsLst>
              <a:gs pos="0">
                <a:srgbClr val="00578B"/>
              </a:gs>
              <a:gs pos="100000">
                <a:srgbClr val="2774A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epartment name placeholder">
            <a:extLst>
              <a:ext uri="{FF2B5EF4-FFF2-40B4-BE49-F238E27FC236}">
                <a16:creationId xmlns:a16="http://schemas.microsoft.com/office/drawing/2014/main" id="{41828359-8F80-E846-BC68-9046475E0D05}"/>
              </a:ext>
            </a:extLst>
          </p:cNvPr>
          <p:cNvSpPr txBox="1"/>
          <p:nvPr userDrawn="1"/>
        </p:nvSpPr>
        <p:spPr>
          <a:xfrm>
            <a:off x="6583680" y="210312"/>
            <a:ext cx="2295144" cy="132344"/>
          </a:xfrm>
          <a:prstGeom prst="rect">
            <a:avLst/>
          </a:prstGeom>
          <a:noFill/>
        </p:spPr>
        <p:txBody>
          <a:bodyPr wrap="square" lIns="91440" tIns="4572" rIns="0" bIns="4572" rtlCol="0">
            <a:noAutofit/>
          </a:bodyPr>
          <a:lstStyle/>
          <a:p>
            <a:pPr algn="r"/>
            <a:r>
              <a:rPr lang="en-US" sz="800" dirty="0">
                <a:solidFill>
                  <a:srgbClr val="FFFFFF"/>
                </a:solidFill>
              </a:rPr>
              <a:t>Department of Family Medicine</a:t>
            </a:r>
          </a:p>
        </p:txBody>
      </p:sp>
      <p:pic>
        <p:nvPicPr>
          <p:cNvPr id="12" name="Logo">
            <a:extLst>
              <a:ext uri="{FF2B5EF4-FFF2-40B4-BE49-F238E27FC236}">
                <a16:creationId xmlns:a16="http://schemas.microsoft.com/office/drawing/2014/main" id="{6E1D559F-4EF1-6E45-B5D7-15C84F808AAA}"/>
              </a:ext>
            </a:extLst>
          </p:cNvPr>
          <p:cNvPicPr>
            <a:picLocks noChangeAspect="1"/>
          </p:cNvPicPr>
          <p:nvPr userDrawn="1"/>
        </p:nvPicPr>
        <p:blipFill>
          <a:blip r:embed="rId13">
            <a:extLst>
              <a:ext uri="{96DAC541-7B7A-43D3-8B79-37D633B846F1}">
                <asvg:svgBlip xmlns="" xmlns:asvg="http://schemas.microsoft.com/office/drawing/2016/SVG/main" r:embed="rId14"/>
              </a:ext>
            </a:extLst>
          </a:blip>
          <a:stretch>
            <a:fillRect/>
          </a:stretch>
        </p:blipFill>
        <p:spPr>
          <a:xfrm>
            <a:off x="365760" y="175759"/>
            <a:ext cx="423229" cy="136525"/>
          </a:xfrm>
          <a:prstGeom prst="rect">
            <a:avLst/>
          </a:prstGeom>
        </p:spPr>
      </p:pic>
      <p:sp>
        <p:nvSpPr>
          <p:cNvPr id="16" name="Text Placeholder-left">
            <a:extLst>
              <a:ext uri="{FF2B5EF4-FFF2-40B4-BE49-F238E27FC236}">
                <a16:creationId xmlns:a16="http://schemas.microsoft.com/office/drawing/2014/main" id="{7AC9189D-0EEA-1842-9A84-2D9C40375164}"/>
              </a:ext>
            </a:extLst>
          </p:cNvPr>
          <p:cNvSpPr txBox="1">
            <a:spLocks/>
          </p:cNvSpPr>
          <p:nvPr userDrawn="1"/>
        </p:nvSpPr>
        <p:spPr>
          <a:xfrm>
            <a:off x="365760" y="4762024"/>
            <a:ext cx="3566160" cy="369973"/>
          </a:xfrm>
          <a:prstGeom prst="rect">
            <a:avLst/>
          </a:prstGeom>
        </p:spPr>
        <p:txBody>
          <a:bodyPr wrap="square" lIns="0" tIns="0" rIns="0" bIns="256032">
            <a:spAutoFit/>
          </a:bodyPr>
          <a:lstStyle>
            <a:lvl1pPr marL="0" indent="0" algn="ctr" defTabSz="685800" rtl="0" eaLnBrk="1" latinLnBrk="0" hangingPunct="1">
              <a:lnSpc>
                <a:spcPct val="90000"/>
              </a:lnSpc>
              <a:spcBef>
                <a:spcPts val="750"/>
              </a:spcBef>
              <a:buFontTx/>
              <a:buNone/>
              <a:defRPr sz="800" kern="1200">
                <a:solidFill>
                  <a:srgbClr val="898989"/>
                </a:solidFill>
                <a:latin typeface="Helvetica" pitchFamily="2" charset="0"/>
                <a:ea typeface="+mn-ea"/>
                <a:cs typeface="+mn-cs"/>
              </a:defRPr>
            </a:lvl1pPr>
            <a:lvl2pPr marL="342900" indent="0" algn="l" defTabSz="685800" rtl="0" eaLnBrk="1" latinLnBrk="0" hangingPunct="1">
              <a:lnSpc>
                <a:spcPct val="100000"/>
              </a:lnSpc>
              <a:spcBef>
                <a:spcPts val="375"/>
              </a:spcBef>
              <a:buFontTx/>
              <a:buNone/>
              <a:defRPr sz="800" kern="1200">
                <a:solidFill>
                  <a:srgbClr val="58595B"/>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800" b="1" i="0" kern="1200">
                <a:solidFill>
                  <a:srgbClr val="58595B"/>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b="0" i="0" dirty="0">
                <a:solidFill>
                  <a:srgbClr val="898989"/>
                </a:solidFill>
                <a:latin typeface="Helvetica Regular" pitchFamily="2" charset="0"/>
              </a:rPr>
              <a:t>Monthly Research</a:t>
            </a:r>
            <a:r>
              <a:rPr lang="en-US" b="0" i="0" baseline="0" dirty="0">
                <a:solidFill>
                  <a:srgbClr val="898989"/>
                </a:solidFill>
                <a:latin typeface="Helvetica Regular" pitchFamily="2" charset="0"/>
              </a:rPr>
              <a:t> Unit Meeting</a:t>
            </a:r>
            <a:endParaRPr lang="en-US" b="0" i="0" dirty="0">
              <a:solidFill>
                <a:srgbClr val="898989"/>
              </a:solidFill>
              <a:latin typeface="Helvetica Regular" pitchFamily="2" charset="0"/>
            </a:endParaRPr>
          </a:p>
        </p:txBody>
      </p:sp>
      <p:sp>
        <p:nvSpPr>
          <p:cNvPr id="4" name="Text Placeholder 3">
            <a:extLst>
              <a:ext uri="{FF2B5EF4-FFF2-40B4-BE49-F238E27FC236}">
                <a16:creationId xmlns:a16="http://schemas.microsoft.com/office/drawing/2014/main" id="{C5A38CAE-CC53-A346-9993-73CC87395D49}"/>
              </a:ext>
            </a:extLst>
          </p:cNvPr>
          <p:cNvSpPr>
            <a:spLocks noGrp="1"/>
          </p:cNvSpPr>
          <p:nvPr>
            <p:ph type="body" idx="1"/>
          </p:nvPr>
        </p:nvSpPr>
        <p:spPr>
          <a:xfrm>
            <a:off x="1097280" y="1463040"/>
            <a:ext cx="7315200" cy="1175771"/>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599185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41" r:id="rId10"/>
    <p:sldLayoutId id="2147483738" r:id="rId11"/>
  </p:sldLayoutIdLst>
  <p:hf hdr="0" ftr="0"/>
  <p:txStyles>
    <p:titleStyle>
      <a:lvl1pPr algn="l" defTabSz="685800" rtl="0" eaLnBrk="1" latinLnBrk="0" hangingPunct="1">
        <a:lnSpc>
          <a:spcPct val="90000"/>
        </a:lnSpc>
        <a:spcBef>
          <a:spcPct val="0"/>
        </a:spcBef>
        <a:buNone/>
        <a:defRPr sz="2800" b="1" i="0" kern="1200" baseline="0">
          <a:solidFill>
            <a:srgbClr val="58595B"/>
          </a:solidFill>
          <a:latin typeface="Helvetica"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rgbClr val="58595B"/>
          </a:solidFill>
          <a:latin typeface="Helvetica" pitchFamily="2" charset="0"/>
          <a:ea typeface="+mn-ea"/>
          <a:cs typeface="+mn-cs"/>
        </a:defRPr>
      </a:lvl1pPr>
      <a:lvl2pPr marL="448056" indent="-173736" algn="l" defTabSz="685800" rtl="0" eaLnBrk="1" latinLnBrk="0" hangingPunct="1">
        <a:lnSpc>
          <a:spcPct val="90000"/>
        </a:lnSpc>
        <a:spcBef>
          <a:spcPts val="375"/>
        </a:spcBef>
        <a:buFont typeface="Arial" panose="020B0604020202020204" pitchFamily="34" charset="0"/>
        <a:buChar char="•"/>
        <a:defRPr sz="1400" b="0" i="0" kern="1200" baseline="0">
          <a:solidFill>
            <a:srgbClr val="58595B"/>
          </a:solidFill>
          <a:latin typeface="Helvetica Regular" pitchFamily="2" charset="0"/>
          <a:ea typeface="+mn-ea"/>
          <a:cs typeface="+mn-cs"/>
        </a:defRPr>
      </a:lvl2pPr>
      <a:lvl3pPr marL="72237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Helvetica" pitchFamily="2" charset="0"/>
          <a:ea typeface="+mn-ea"/>
          <a:cs typeface="+mn-cs"/>
        </a:defRPr>
      </a:lvl3pPr>
      <a:lvl4pPr marL="996696" indent="-171450" algn="l" defTabSz="685800" rtl="0" eaLnBrk="1" latinLnBrk="0" hangingPunct="1">
        <a:lnSpc>
          <a:spcPct val="90000"/>
        </a:lnSpc>
        <a:spcBef>
          <a:spcPts val="375"/>
        </a:spcBef>
        <a:buFont typeface="Arial" panose="020B0604020202020204" pitchFamily="34" charset="0"/>
        <a:buChar char="•"/>
        <a:defRPr sz="1400" b="0" i="0" kern="1200">
          <a:solidFill>
            <a:srgbClr val="58595B"/>
          </a:solidFill>
          <a:latin typeface="Helvetica" pitchFamily="2" charset="0"/>
          <a:ea typeface="+mn-ea"/>
          <a:cs typeface="+mn-cs"/>
        </a:defRPr>
      </a:lvl4pPr>
      <a:lvl5pPr marL="127101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image">
            <a:extLst>
              <a:ext uri="{FF2B5EF4-FFF2-40B4-BE49-F238E27FC236}">
                <a16:creationId xmlns:a16="http://schemas.microsoft.com/office/drawing/2014/main" id="{3F4D58D5-A817-8C46-AB00-9E4F26EA159C}"/>
              </a:ext>
            </a:extLst>
          </p:cNvPr>
          <p:cNvSpPr/>
          <p:nvPr userDrawn="1"/>
        </p:nvSpPr>
        <p:spPr>
          <a:xfrm>
            <a:off x="0" y="0"/>
            <a:ext cx="9144000" cy="51435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4" name="gradient">
            <a:extLst>
              <a:ext uri="{FF2B5EF4-FFF2-40B4-BE49-F238E27FC236}">
                <a16:creationId xmlns:a16="http://schemas.microsoft.com/office/drawing/2014/main" id="{7C5494A1-EAF6-FE40-8442-13FDACD4A804}"/>
              </a:ext>
            </a:extLst>
          </p:cNvPr>
          <p:cNvSpPr/>
          <p:nvPr userDrawn="1"/>
        </p:nvSpPr>
        <p:spPr>
          <a:xfrm>
            <a:off x="0" y="0"/>
            <a:ext cx="9144000" cy="5148072"/>
          </a:xfrm>
          <a:prstGeom prst="rect">
            <a:avLst/>
          </a:prstGeom>
          <a:solidFill>
            <a:srgbClr val="00578B">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Text Placeholder-left">
            <a:extLst>
              <a:ext uri="{FF2B5EF4-FFF2-40B4-BE49-F238E27FC236}">
                <a16:creationId xmlns:a16="http://schemas.microsoft.com/office/drawing/2014/main" id="{7AC9189D-0EEA-1842-9A84-2D9C40375164}"/>
              </a:ext>
            </a:extLst>
          </p:cNvPr>
          <p:cNvSpPr txBox="1">
            <a:spLocks/>
          </p:cNvSpPr>
          <p:nvPr userDrawn="1"/>
        </p:nvSpPr>
        <p:spPr>
          <a:xfrm>
            <a:off x="365760" y="4764024"/>
            <a:ext cx="3566160" cy="369973"/>
          </a:xfrm>
          <a:prstGeom prst="rect">
            <a:avLst/>
          </a:prstGeom>
        </p:spPr>
        <p:txBody>
          <a:bodyPr wrap="square" lIns="0" tIns="0" rIns="0" bIns="256032">
            <a:spAutoFit/>
          </a:bodyPr>
          <a:lstStyle>
            <a:lvl1pPr marL="0" indent="0" algn="ctr" defTabSz="685800" rtl="0" eaLnBrk="1" latinLnBrk="0" hangingPunct="1">
              <a:lnSpc>
                <a:spcPct val="90000"/>
              </a:lnSpc>
              <a:spcBef>
                <a:spcPts val="750"/>
              </a:spcBef>
              <a:buFontTx/>
              <a:buNone/>
              <a:defRPr sz="800" kern="1200">
                <a:solidFill>
                  <a:srgbClr val="898989"/>
                </a:solidFill>
                <a:latin typeface="Helvetica" pitchFamily="2" charset="0"/>
                <a:ea typeface="+mn-ea"/>
                <a:cs typeface="+mn-cs"/>
              </a:defRPr>
            </a:lvl1pPr>
            <a:lvl2pPr marL="342900" indent="0" algn="l" defTabSz="685800" rtl="0" eaLnBrk="1" latinLnBrk="0" hangingPunct="1">
              <a:lnSpc>
                <a:spcPct val="100000"/>
              </a:lnSpc>
              <a:spcBef>
                <a:spcPts val="375"/>
              </a:spcBef>
              <a:buFontTx/>
              <a:buNone/>
              <a:defRPr sz="800" kern="1200">
                <a:solidFill>
                  <a:srgbClr val="58595B"/>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800" b="1" i="0" kern="1200">
                <a:solidFill>
                  <a:srgbClr val="58595B"/>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b="0" i="0" dirty="0">
                <a:solidFill>
                  <a:schemeClr val="bg1"/>
                </a:solidFill>
                <a:latin typeface="Helvetica Regular" pitchFamily="2" charset="0"/>
              </a:rPr>
              <a:t>Monthly Research Unit Meeting</a:t>
            </a:r>
          </a:p>
        </p:txBody>
      </p:sp>
      <p:sp>
        <p:nvSpPr>
          <p:cNvPr id="15" name="Department name placeholder">
            <a:extLst>
              <a:ext uri="{FF2B5EF4-FFF2-40B4-BE49-F238E27FC236}">
                <a16:creationId xmlns:a16="http://schemas.microsoft.com/office/drawing/2014/main" id="{1F7F76C6-7E2A-5149-B69D-8B0273641DA8}"/>
              </a:ext>
            </a:extLst>
          </p:cNvPr>
          <p:cNvSpPr txBox="1"/>
          <p:nvPr userDrawn="1"/>
        </p:nvSpPr>
        <p:spPr>
          <a:xfrm>
            <a:off x="6583680" y="207926"/>
            <a:ext cx="2295144" cy="132344"/>
          </a:xfrm>
          <a:prstGeom prst="rect">
            <a:avLst/>
          </a:prstGeom>
          <a:noFill/>
        </p:spPr>
        <p:txBody>
          <a:bodyPr wrap="square" lIns="91440" tIns="4572" rIns="0" bIns="4572" rtlCol="0">
            <a:spAutoFit/>
          </a:bodyPr>
          <a:lstStyle/>
          <a:p>
            <a:pPr algn="r"/>
            <a:r>
              <a:rPr lang="en-US" sz="800" dirty="0">
                <a:solidFill>
                  <a:srgbClr val="FFFFFF"/>
                </a:solidFill>
              </a:rPr>
              <a:t>Department of Family Medicine</a:t>
            </a:r>
          </a:p>
        </p:txBody>
      </p:sp>
      <p:pic>
        <p:nvPicPr>
          <p:cNvPr id="18" name="Logo">
            <a:extLst>
              <a:ext uri="{FF2B5EF4-FFF2-40B4-BE49-F238E27FC236}">
                <a16:creationId xmlns:a16="http://schemas.microsoft.com/office/drawing/2014/main" id="{A818A722-854C-4B41-BBFB-C5D9429A16F1}"/>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365760" y="175759"/>
            <a:ext cx="423229" cy="136525"/>
          </a:xfrm>
          <a:prstGeom prst="rect">
            <a:avLst/>
          </a:prstGeom>
        </p:spPr>
      </p:pic>
      <p:sp>
        <p:nvSpPr>
          <p:cNvPr id="3" name="Slide Number Placeholder 2">
            <a:extLst>
              <a:ext uri="{FF2B5EF4-FFF2-40B4-BE49-F238E27FC236}">
                <a16:creationId xmlns:a16="http://schemas.microsoft.com/office/drawing/2014/main" id="{980CCF0D-E503-6141-BE87-62E762B23910}"/>
              </a:ext>
            </a:extLst>
          </p:cNvPr>
          <p:cNvSpPr>
            <a:spLocks noGrp="1"/>
          </p:cNvSpPr>
          <p:nvPr>
            <p:ph type="sldNum" sz="quarter" idx="4"/>
          </p:nvPr>
        </p:nvSpPr>
        <p:spPr>
          <a:xfrm>
            <a:off x="8421624" y="4754880"/>
            <a:ext cx="457200" cy="365760"/>
          </a:xfrm>
          <a:prstGeom prst="rect">
            <a:avLst/>
          </a:prstGeom>
        </p:spPr>
        <p:txBody>
          <a:bodyPr vert="horz" wrap="none" lIns="0" tIns="0" rIns="0" bIns="256032" rtlCol="0" anchor="t" anchorCtr="0">
            <a:noAutofit/>
          </a:bodyPr>
          <a:lstStyle>
            <a:lvl1pPr algn="r">
              <a:defRPr sz="800">
                <a:solidFill>
                  <a:schemeClr val="bg1"/>
                </a:solidFill>
              </a:defRPr>
            </a:lvl1pPr>
          </a:lstStyle>
          <a:p>
            <a:fld id="{06775D5B-78AF-3A4A-8588-791173DFA68C}" type="slidenum">
              <a:rPr lang="en-US" smtClean="0"/>
              <a:pPr/>
              <a:t>‹#›</a:t>
            </a:fld>
            <a:endParaRPr lang="en-US"/>
          </a:p>
        </p:txBody>
      </p:sp>
      <p:sp>
        <p:nvSpPr>
          <p:cNvPr id="6" name="Date Placeholder 5">
            <a:extLst>
              <a:ext uri="{FF2B5EF4-FFF2-40B4-BE49-F238E27FC236}">
                <a16:creationId xmlns:a16="http://schemas.microsoft.com/office/drawing/2014/main" id="{EFF1F436-5B4B-5447-84BC-4469ACBA6CC9}"/>
              </a:ext>
            </a:extLst>
          </p:cNvPr>
          <p:cNvSpPr>
            <a:spLocks noGrp="1"/>
          </p:cNvSpPr>
          <p:nvPr>
            <p:ph type="dt" sz="half" idx="2"/>
          </p:nvPr>
        </p:nvSpPr>
        <p:spPr>
          <a:xfrm>
            <a:off x="4297680" y="4759093"/>
            <a:ext cx="2057400" cy="381643"/>
          </a:xfrm>
          <a:prstGeom prst="rect">
            <a:avLst/>
          </a:prstGeom>
        </p:spPr>
        <p:txBody>
          <a:bodyPr vert="horz" lIns="0" tIns="0" rIns="0" bIns="256032" rtlCol="0" anchor="t" anchorCtr="0">
            <a:spAutoFit/>
          </a:bodyPr>
          <a:lstStyle>
            <a:lvl1pPr algn="l">
              <a:defRPr sz="800">
                <a:solidFill>
                  <a:schemeClr val="bg1"/>
                </a:solidFill>
              </a:defRPr>
            </a:lvl1pPr>
          </a:lstStyle>
          <a:p>
            <a:r>
              <a:rPr lang="en-US" dirty="0"/>
              <a:t>June 2, 2022</a:t>
            </a:r>
          </a:p>
        </p:txBody>
      </p:sp>
    </p:spTree>
    <p:extLst>
      <p:ext uri="{BB962C8B-B14F-4D97-AF65-F5344CB8AC3E}">
        <p14:creationId xmlns:p14="http://schemas.microsoft.com/office/powerpoint/2010/main" val="3275588001"/>
      </p:ext>
    </p:extLst>
  </p:cSld>
  <p:clrMap bg1="lt1" tx1="dk1" bg2="lt2" tx2="dk2" accent1="accent1" accent2="accent2" accent3="accent3" accent4="accent4" accent5="accent5" accent6="accent6" hlink="hlink" folHlink="folHlink"/>
  <p:sldLayoutIdLst>
    <p:sldLayoutId id="2147483748" r:id="rId1"/>
  </p:sldLayoutIdLst>
  <p:hf hdr="0" ftr="0"/>
  <p:txStyles>
    <p:titleStyle>
      <a:lvl1pPr algn="ctr" defTabSz="685800" rtl="0" eaLnBrk="1" latinLnBrk="0" hangingPunct="1">
        <a:lnSpc>
          <a:spcPct val="90000"/>
        </a:lnSpc>
        <a:spcBef>
          <a:spcPct val="0"/>
        </a:spcBef>
        <a:buNone/>
        <a:defRPr sz="3600" b="0" i="0" kern="1200" baseline="0">
          <a:solidFill>
            <a:schemeClr val="bg1"/>
          </a:solidFill>
          <a:latin typeface="Helvetica"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chemeClr val="bg1"/>
          </a:solidFill>
          <a:latin typeface="+mn-lt"/>
          <a:ea typeface="+mn-ea"/>
          <a:cs typeface="+mn-cs"/>
        </a:defRPr>
      </a:lvl1pPr>
      <a:lvl2pPr marL="448056" indent="-173736" algn="l" defTabSz="685800" rtl="0" eaLnBrk="1" latinLnBrk="0" hangingPunct="1">
        <a:lnSpc>
          <a:spcPct val="90000"/>
        </a:lnSpc>
        <a:spcBef>
          <a:spcPts val="375"/>
        </a:spcBef>
        <a:buFont typeface="Arial" panose="020B0604020202020204" pitchFamily="34" charset="0"/>
        <a:buChar char="•"/>
        <a:defRPr sz="1400" b="0" i="0" kern="1200" baseline="0">
          <a:solidFill>
            <a:schemeClr val="bg1"/>
          </a:solidFill>
          <a:latin typeface="+mn-lt"/>
          <a:ea typeface="+mn-ea"/>
          <a:cs typeface="+mn-cs"/>
        </a:defRPr>
      </a:lvl2pPr>
      <a:lvl3pPr marL="722376" indent="-171450" algn="l" defTabSz="685800" rtl="0" eaLnBrk="1" latinLnBrk="0" hangingPunct="1">
        <a:lnSpc>
          <a:spcPct val="90000"/>
        </a:lnSpc>
        <a:spcBef>
          <a:spcPts val="375"/>
        </a:spcBef>
        <a:buFont typeface="Arial" panose="020B0604020202020204" pitchFamily="34" charset="0"/>
        <a:buChar char="•"/>
        <a:defRPr sz="1400" b="0" kern="1200">
          <a:solidFill>
            <a:schemeClr val="bg1"/>
          </a:solidFill>
          <a:latin typeface="+mn-lt"/>
          <a:ea typeface="+mn-ea"/>
          <a:cs typeface="+mn-cs"/>
        </a:defRPr>
      </a:lvl3pPr>
      <a:lvl4pPr marL="996696" indent="-171450" algn="l" defTabSz="685800" rtl="0" eaLnBrk="1" latinLnBrk="0" hangingPunct="1">
        <a:lnSpc>
          <a:spcPct val="90000"/>
        </a:lnSpc>
        <a:spcBef>
          <a:spcPts val="375"/>
        </a:spcBef>
        <a:buFont typeface="Arial" panose="020B0604020202020204" pitchFamily="34" charset="0"/>
        <a:buChar char="•"/>
        <a:defRPr sz="1400" b="0" i="0" kern="1200">
          <a:solidFill>
            <a:schemeClr val="bg1"/>
          </a:solidFill>
          <a:latin typeface="+mn-lt"/>
          <a:ea typeface="+mn-ea"/>
          <a:cs typeface="+mn-cs"/>
        </a:defRPr>
      </a:lvl4pPr>
      <a:lvl5pPr marL="1271016" indent="-171450" algn="l" defTabSz="685800" rtl="0" eaLnBrk="1" latinLnBrk="0" hangingPunct="1">
        <a:lnSpc>
          <a:spcPct val="90000"/>
        </a:lnSpc>
        <a:spcBef>
          <a:spcPts val="375"/>
        </a:spcBef>
        <a:buFont typeface="Arial" panose="020B0604020202020204" pitchFamily="34" charset="0"/>
        <a:buChar char="•"/>
        <a:defRPr sz="1400" b="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uclahealth.org/family-medicine/for-research-employees"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ucla.evenue.net/cgi-bin/ncommerce3/SEGetGroupList?prc=ALLSTAFF&amp;caller=PR&amp;linkID=ucla-multi&amp;RSRC=&amp;RDAT=&amp;utm_source=BP06500&amp;utm_medium=email&amp;utm_campaign=&amp;utm_content=eTicket" TargetMode="External"/><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B97A07E6-066A-414A-8916-AC2240ADCEE3}"/>
              </a:ext>
            </a:extLst>
          </p:cNvPr>
          <p:cNvSpPr>
            <a:spLocks noGrp="1"/>
          </p:cNvSpPr>
          <p:nvPr>
            <p:ph sz="quarter" idx="23"/>
          </p:nvPr>
        </p:nvSpPr>
        <p:spPr>
          <a:xfrm>
            <a:off x="640078" y="4481458"/>
            <a:ext cx="1055995" cy="166199"/>
          </a:xfrm>
        </p:spPr>
        <p:txBody>
          <a:bodyPr/>
          <a:lstStyle/>
          <a:p>
            <a:r>
              <a:rPr lang="en-US" dirty="0"/>
              <a:t>Laura Sheehan</a:t>
            </a:r>
          </a:p>
        </p:txBody>
      </p:sp>
      <p:sp>
        <p:nvSpPr>
          <p:cNvPr id="19" name="Content Placeholder 18">
            <a:extLst>
              <a:ext uri="{FF2B5EF4-FFF2-40B4-BE49-F238E27FC236}">
                <a16:creationId xmlns:a16="http://schemas.microsoft.com/office/drawing/2014/main" id="{DC4062D4-5986-9F41-AD24-134D18D87DC8}"/>
              </a:ext>
            </a:extLst>
          </p:cNvPr>
          <p:cNvSpPr>
            <a:spLocks noGrp="1"/>
          </p:cNvSpPr>
          <p:nvPr>
            <p:ph sz="quarter" idx="24"/>
          </p:nvPr>
        </p:nvSpPr>
        <p:spPr>
          <a:xfrm>
            <a:off x="640078" y="4664338"/>
            <a:ext cx="4266361" cy="166199"/>
          </a:xfrm>
        </p:spPr>
        <p:txBody>
          <a:bodyPr/>
          <a:lstStyle/>
          <a:p>
            <a:r>
              <a:rPr lang="en-US" dirty="0"/>
              <a:t>Manager of Research Administration, Dept. of Family Medicine</a:t>
            </a:r>
          </a:p>
        </p:txBody>
      </p:sp>
      <p:sp>
        <p:nvSpPr>
          <p:cNvPr id="46" name="Text Placeholder 45">
            <a:extLst>
              <a:ext uri="{FF2B5EF4-FFF2-40B4-BE49-F238E27FC236}">
                <a16:creationId xmlns:a16="http://schemas.microsoft.com/office/drawing/2014/main" id="{298DBC73-D254-7743-90B1-2EFD263248B8}"/>
              </a:ext>
            </a:extLst>
          </p:cNvPr>
          <p:cNvSpPr>
            <a:spLocks noGrp="1"/>
          </p:cNvSpPr>
          <p:nvPr>
            <p:ph type="body" sz="quarter" idx="32"/>
          </p:nvPr>
        </p:nvSpPr>
        <p:spPr>
          <a:xfrm>
            <a:off x="640080" y="1951524"/>
            <a:ext cx="7772400" cy="988989"/>
          </a:xfrm>
        </p:spPr>
        <p:txBody>
          <a:bodyPr/>
          <a:lstStyle/>
          <a:p>
            <a:pPr algn="ctr"/>
            <a:r>
              <a:rPr lang="en-US" sz="3200" dirty="0"/>
              <a:t>Family Medicine Research Unit </a:t>
            </a:r>
          </a:p>
          <a:p>
            <a:pPr algn="ctr"/>
            <a:r>
              <a:rPr lang="en-US" sz="3200" dirty="0"/>
              <a:t>Monthly Meeting </a:t>
            </a:r>
            <a:r>
              <a:rPr lang="en-US" sz="3200" dirty="0" smtClean="0"/>
              <a:t>- </a:t>
            </a:r>
            <a:r>
              <a:rPr lang="en-US" sz="3200" dirty="0" smtClean="0">
                <a:solidFill>
                  <a:schemeClr val="accent5"/>
                </a:solidFill>
              </a:rPr>
              <a:t>August </a:t>
            </a:r>
            <a:r>
              <a:rPr lang="en-US" sz="3200" dirty="0">
                <a:solidFill>
                  <a:schemeClr val="accent5"/>
                </a:solidFill>
              </a:rPr>
              <a:t>2022</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96" y="0"/>
            <a:ext cx="5486411" cy="981458"/>
          </a:xfrm>
          <a:prstGeom prst="rect">
            <a:avLst/>
          </a:prstGeom>
        </p:spPr>
      </p:pic>
    </p:spTree>
    <p:extLst>
      <p:ext uri="{BB962C8B-B14F-4D97-AF65-F5344CB8AC3E}">
        <p14:creationId xmlns:p14="http://schemas.microsoft.com/office/powerpoint/2010/main" val="4000799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fld id="{5BB146B1-0B88-5443-B37C-799D96157DB2}" type="datetime4">
              <a:rPr lang="en-US" smtClean="0"/>
              <a:t>August 3, 2022</a:t>
            </a:fld>
            <a:endParaRPr lang="en-US" dirty="0"/>
          </a:p>
        </p:txBody>
      </p:sp>
      <p:sp>
        <p:nvSpPr>
          <p:cNvPr id="5" name="Slide Number Placeholder 4"/>
          <p:cNvSpPr>
            <a:spLocks noGrp="1"/>
          </p:cNvSpPr>
          <p:nvPr>
            <p:ph type="sldNum" sz="quarter" idx="19"/>
          </p:nvPr>
        </p:nvSpPr>
        <p:spPr/>
        <p:txBody>
          <a:bodyPr/>
          <a:lstStyle/>
          <a:p>
            <a:fld id="{B6238B5B-F19C-E947-A0BC-87BD7983F871}" type="slidenum">
              <a:rPr lang="en-US" smtClean="0"/>
              <a:pPr/>
              <a:t>10</a:t>
            </a:fld>
            <a:endParaRPr lang="en-US" dirty="0"/>
          </a:p>
        </p:txBody>
      </p:sp>
      <p:sp>
        <p:nvSpPr>
          <p:cNvPr id="6" name="Title 5"/>
          <p:cNvSpPr>
            <a:spLocks noGrp="1"/>
          </p:cNvSpPr>
          <p:nvPr>
            <p:ph type="title"/>
          </p:nvPr>
        </p:nvSpPr>
        <p:spPr/>
        <p:txBody>
          <a:bodyPr/>
          <a:lstStyle/>
          <a:p>
            <a:r>
              <a:rPr lang="en-US" dirty="0" smtClean="0"/>
              <a:t>Financial Process</a:t>
            </a:r>
            <a:endParaRPr lang="en-US" dirty="0"/>
          </a:p>
        </p:txBody>
      </p:sp>
      <p:pic>
        <p:nvPicPr>
          <p:cNvPr id="2" name="Picture 1"/>
          <p:cNvPicPr>
            <a:picLocks noChangeAspect="1"/>
          </p:cNvPicPr>
          <p:nvPr/>
        </p:nvPicPr>
        <p:blipFill>
          <a:blip r:embed="rId2"/>
          <a:stretch>
            <a:fillRect/>
          </a:stretch>
        </p:blipFill>
        <p:spPr>
          <a:xfrm>
            <a:off x="489585" y="640080"/>
            <a:ext cx="8197214" cy="4067478"/>
          </a:xfrm>
          <a:prstGeom prst="rect">
            <a:avLst/>
          </a:prstGeom>
        </p:spPr>
      </p:pic>
    </p:spTree>
    <p:extLst>
      <p:ext uri="{BB962C8B-B14F-4D97-AF65-F5344CB8AC3E}">
        <p14:creationId xmlns:p14="http://schemas.microsoft.com/office/powerpoint/2010/main" val="28813594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fld id="{5BB146B1-0B88-5443-B37C-799D96157DB2}" type="datetime4">
              <a:rPr lang="en-US" smtClean="0"/>
              <a:t>August 3, 2022</a:t>
            </a:fld>
            <a:endParaRPr lang="en-US" dirty="0"/>
          </a:p>
        </p:txBody>
      </p:sp>
      <p:sp>
        <p:nvSpPr>
          <p:cNvPr id="5" name="Slide Number Placeholder 4"/>
          <p:cNvSpPr>
            <a:spLocks noGrp="1"/>
          </p:cNvSpPr>
          <p:nvPr>
            <p:ph type="sldNum" sz="quarter" idx="19"/>
          </p:nvPr>
        </p:nvSpPr>
        <p:spPr/>
        <p:txBody>
          <a:bodyPr/>
          <a:lstStyle/>
          <a:p>
            <a:fld id="{B6238B5B-F19C-E947-A0BC-87BD7983F871}" type="slidenum">
              <a:rPr lang="en-US" smtClean="0"/>
              <a:pPr/>
              <a:t>11</a:t>
            </a:fld>
            <a:endParaRPr lang="en-US" dirty="0"/>
          </a:p>
        </p:txBody>
      </p:sp>
      <p:sp>
        <p:nvSpPr>
          <p:cNvPr id="6" name="Title 5"/>
          <p:cNvSpPr>
            <a:spLocks noGrp="1"/>
          </p:cNvSpPr>
          <p:nvPr>
            <p:ph type="title"/>
          </p:nvPr>
        </p:nvSpPr>
        <p:spPr/>
        <p:txBody>
          <a:bodyPr/>
          <a:lstStyle/>
          <a:p>
            <a:r>
              <a:rPr lang="en-US" dirty="0" smtClean="0"/>
              <a:t>Financial Process</a:t>
            </a:r>
            <a:endParaRPr lang="en-US" dirty="0"/>
          </a:p>
        </p:txBody>
      </p:sp>
      <p:pic>
        <p:nvPicPr>
          <p:cNvPr id="3" name="Picture 2"/>
          <p:cNvPicPr>
            <a:picLocks noChangeAspect="1"/>
          </p:cNvPicPr>
          <p:nvPr/>
        </p:nvPicPr>
        <p:blipFill rotWithShape="1">
          <a:blip r:embed="rId2"/>
          <a:srcRect b="21865"/>
          <a:stretch/>
        </p:blipFill>
        <p:spPr>
          <a:xfrm>
            <a:off x="508461" y="640080"/>
            <a:ext cx="8141763" cy="3886200"/>
          </a:xfrm>
          <a:prstGeom prst="rect">
            <a:avLst/>
          </a:prstGeom>
        </p:spPr>
      </p:pic>
    </p:spTree>
    <p:extLst>
      <p:ext uri="{BB962C8B-B14F-4D97-AF65-F5344CB8AC3E}">
        <p14:creationId xmlns:p14="http://schemas.microsoft.com/office/powerpoint/2010/main" val="2254497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fld id="{5BB146B1-0B88-5443-B37C-799D96157DB2}" type="datetime4">
              <a:rPr lang="en-US" smtClean="0"/>
              <a:t>August 3, 2022</a:t>
            </a:fld>
            <a:endParaRPr lang="en-US" dirty="0"/>
          </a:p>
        </p:txBody>
      </p:sp>
      <p:sp>
        <p:nvSpPr>
          <p:cNvPr id="5" name="Slide Number Placeholder 4"/>
          <p:cNvSpPr>
            <a:spLocks noGrp="1"/>
          </p:cNvSpPr>
          <p:nvPr>
            <p:ph type="sldNum" sz="quarter" idx="19"/>
          </p:nvPr>
        </p:nvSpPr>
        <p:spPr/>
        <p:txBody>
          <a:bodyPr/>
          <a:lstStyle/>
          <a:p>
            <a:fld id="{B6238B5B-F19C-E947-A0BC-87BD7983F871}" type="slidenum">
              <a:rPr lang="en-US" smtClean="0"/>
              <a:pPr/>
              <a:t>12</a:t>
            </a:fld>
            <a:endParaRPr lang="en-US" dirty="0"/>
          </a:p>
        </p:txBody>
      </p:sp>
      <p:pic>
        <p:nvPicPr>
          <p:cNvPr id="2" name="Picture 1"/>
          <p:cNvPicPr>
            <a:picLocks noChangeAspect="1"/>
          </p:cNvPicPr>
          <p:nvPr/>
        </p:nvPicPr>
        <p:blipFill rotWithShape="1">
          <a:blip r:embed="rId2"/>
          <a:srcRect t="36463" b="30163"/>
          <a:stretch/>
        </p:blipFill>
        <p:spPr>
          <a:xfrm>
            <a:off x="465772" y="716280"/>
            <a:ext cx="8144828" cy="2761048"/>
          </a:xfrm>
          <a:prstGeom prst="rect">
            <a:avLst/>
          </a:prstGeom>
        </p:spPr>
      </p:pic>
      <p:pic>
        <p:nvPicPr>
          <p:cNvPr id="7" name="Picture 6"/>
          <p:cNvPicPr>
            <a:picLocks noChangeAspect="1"/>
          </p:cNvPicPr>
          <p:nvPr/>
        </p:nvPicPr>
        <p:blipFill rotWithShape="1">
          <a:blip r:embed="rId2"/>
          <a:srcRect t="73933"/>
          <a:stretch/>
        </p:blipFill>
        <p:spPr>
          <a:xfrm>
            <a:off x="1880227" y="3154680"/>
            <a:ext cx="5583164" cy="1478280"/>
          </a:xfrm>
          <a:prstGeom prst="rect">
            <a:avLst/>
          </a:prstGeom>
        </p:spPr>
      </p:pic>
    </p:spTree>
    <p:extLst>
      <p:ext uri="{BB962C8B-B14F-4D97-AF65-F5344CB8AC3E}">
        <p14:creationId xmlns:p14="http://schemas.microsoft.com/office/powerpoint/2010/main" val="23119588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C31A833-E6DD-6B69-272C-0A9C6279807C}"/>
              </a:ext>
            </a:extLst>
          </p:cNvPr>
          <p:cNvSpPr>
            <a:spLocks noGrp="1"/>
          </p:cNvSpPr>
          <p:nvPr>
            <p:ph type="sldNum" sz="quarter" idx="19"/>
          </p:nvPr>
        </p:nvSpPr>
        <p:spPr/>
        <p:txBody>
          <a:bodyPr/>
          <a:lstStyle/>
          <a:p>
            <a:fld id="{B6238B5B-F19C-E947-A0BC-87BD7983F871}" type="slidenum">
              <a:rPr lang="en-US" smtClean="0"/>
              <a:pPr/>
              <a:t>13</a:t>
            </a:fld>
            <a:endParaRPr lang="en-US" dirty="0"/>
          </a:p>
        </p:txBody>
      </p:sp>
      <p:sp>
        <p:nvSpPr>
          <p:cNvPr id="7" name="Title 6">
            <a:extLst>
              <a:ext uri="{FF2B5EF4-FFF2-40B4-BE49-F238E27FC236}">
                <a16:creationId xmlns:a16="http://schemas.microsoft.com/office/drawing/2014/main" id="{1A42C98F-6D12-B5B8-057A-BFC6C56593F9}"/>
              </a:ext>
            </a:extLst>
          </p:cNvPr>
          <p:cNvSpPr>
            <a:spLocks noGrp="1"/>
          </p:cNvSpPr>
          <p:nvPr>
            <p:ph type="title"/>
          </p:nvPr>
        </p:nvSpPr>
        <p:spPr/>
        <p:txBody>
          <a:bodyPr/>
          <a:lstStyle/>
          <a:p>
            <a:r>
              <a:rPr lang="en-US" dirty="0" smtClean="0"/>
              <a:t>Get to Know Your Co-Workers</a:t>
            </a:r>
            <a:endParaRPr lang="en-US" dirty="0"/>
          </a:p>
        </p:txBody>
      </p:sp>
      <p:sp>
        <p:nvSpPr>
          <p:cNvPr id="10" name="Text Placeholder 4"/>
          <p:cNvSpPr>
            <a:spLocks noGrp="1"/>
          </p:cNvSpPr>
          <p:nvPr>
            <p:ph type="body" sz="quarter" idx="21"/>
          </p:nvPr>
        </p:nvSpPr>
        <p:spPr>
          <a:xfrm>
            <a:off x="561854" y="1197783"/>
            <a:ext cx="5224583" cy="430887"/>
          </a:xfrm>
        </p:spPr>
        <p:txBody>
          <a:bodyPr/>
          <a:lstStyle/>
          <a:p>
            <a:r>
              <a:rPr lang="en-US" dirty="0" smtClean="0"/>
              <a:t>This month’s spotlight: </a:t>
            </a:r>
            <a:r>
              <a:rPr lang="en-US" dirty="0" smtClean="0"/>
              <a:t>Mariah Kalmin, </a:t>
            </a:r>
            <a:r>
              <a:rPr lang="en-US" dirty="0" err="1" smtClean="0"/>
              <a:t>phd</a:t>
            </a:r>
            <a:endParaRPr lang="en-US" dirty="0"/>
          </a:p>
        </p:txBody>
      </p:sp>
      <p:pic>
        <p:nvPicPr>
          <p:cNvPr id="3074" name="Picture 2" descr="image0.jpeg"/>
          <p:cNvPicPr>
            <a:picLocks noChangeAspect="1" noChangeArrowheads="1"/>
          </p:cNvPicPr>
          <p:nvPr/>
        </p:nvPicPr>
        <p:blipFill rotWithShape="1">
          <a:blip r:embed="rId2">
            <a:extLst>
              <a:ext uri="{28A0092B-C50C-407E-A947-70E740481C1C}">
                <a14:useLocalDpi xmlns:a14="http://schemas.microsoft.com/office/drawing/2010/main" val="0"/>
              </a:ext>
            </a:extLst>
          </a:blip>
          <a:srcRect l="13336" t="13394" r="3869"/>
          <a:stretch/>
        </p:blipFill>
        <p:spPr bwMode="auto">
          <a:xfrm rot="5400000">
            <a:off x="5334158" y="1569480"/>
            <a:ext cx="3450017" cy="270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61854" y="1581210"/>
            <a:ext cx="4833106" cy="3173670"/>
          </a:xfrm>
          <a:prstGeom prst="rect">
            <a:avLst/>
          </a:prstGeom>
        </p:spPr>
        <p:txBody>
          <a:bodyPr wrap="square">
            <a:spAutoFit/>
          </a:bodyPr>
          <a:lstStyle/>
          <a:p>
            <a:r>
              <a:rPr lang="en-US" sz="1400" dirty="0">
                <a:latin typeface="Calibri" panose="020F0502020204030204" pitchFamily="34" charset="0"/>
                <a:ea typeface="Times New Roman" panose="02020603050405020304" pitchFamily="18" charset="0"/>
              </a:rPr>
              <a:t>Family: 2 kids, Brendan age 3 and Tessa, age 6; very active and silly. When we aren’t at work/school you can find us at the pool or the beach!</a:t>
            </a:r>
            <a:endParaRPr lang="en-US" sz="1400" dirty="0">
              <a:latin typeface="Calibri" panose="020F0502020204030204" pitchFamily="34" charset="0"/>
              <a:ea typeface="Calibri" panose="020F0502020204030204" pitchFamily="34" charset="0"/>
            </a:endParaRPr>
          </a:p>
          <a:p>
            <a:r>
              <a:rPr lang="en-US" sz="1400" dirty="0">
                <a:latin typeface="Calibri" panose="020F0502020204030204" pitchFamily="34" charset="0"/>
                <a:ea typeface="Times New Roman" panose="02020603050405020304" pitchFamily="18" charset="0"/>
              </a:rPr>
              <a:t> </a:t>
            </a:r>
            <a:endParaRPr lang="en-US" sz="1400" dirty="0">
              <a:latin typeface="Calibri" panose="020F0502020204030204" pitchFamily="34" charset="0"/>
              <a:ea typeface="Calibri" panose="020F0502020204030204" pitchFamily="34" charset="0"/>
            </a:endParaRPr>
          </a:p>
          <a:p>
            <a:r>
              <a:rPr lang="en-US" sz="1400" dirty="0">
                <a:latin typeface="Calibri" panose="020F0502020204030204" pitchFamily="34" charset="0"/>
                <a:ea typeface="Times New Roman" panose="02020603050405020304" pitchFamily="18" charset="0"/>
              </a:rPr>
              <a:t>Hobbies: Prior to having kids I used to love working out and running and am trying to get back into fitness. So far this year I’ve run 1 5k and have another one lined up next week followed by a 10k in September and half marathon in November!</a:t>
            </a:r>
            <a:endParaRPr lang="en-US" sz="1400" dirty="0">
              <a:latin typeface="Calibri" panose="020F0502020204030204" pitchFamily="34" charset="0"/>
              <a:ea typeface="Calibri" panose="020F0502020204030204" pitchFamily="34" charset="0"/>
            </a:endParaRPr>
          </a:p>
          <a:p>
            <a:r>
              <a:rPr lang="en-US" sz="1400" dirty="0">
                <a:latin typeface="Calibri" panose="020F0502020204030204" pitchFamily="34" charset="0"/>
                <a:ea typeface="Times New Roman" panose="02020603050405020304" pitchFamily="18" charset="0"/>
              </a:rPr>
              <a:t> </a:t>
            </a:r>
            <a:endParaRPr lang="en-US" sz="1400" dirty="0">
              <a:latin typeface="Calibri" panose="020F0502020204030204" pitchFamily="34" charset="0"/>
              <a:ea typeface="Calibri" panose="020F0502020204030204" pitchFamily="34" charset="0"/>
            </a:endParaRPr>
          </a:p>
          <a:p>
            <a:r>
              <a:rPr lang="en-US" sz="1400" dirty="0">
                <a:latin typeface="Calibri" panose="020F0502020204030204" pitchFamily="34" charset="0"/>
                <a:ea typeface="Times New Roman" panose="02020603050405020304" pitchFamily="18" charset="0"/>
              </a:rPr>
              <a:t>Bucket list: travel, travel, and more travel both with and without kids. So far this year I’ve done a wine tasting trip in the Santa Ynez valley, kid trip to Phoenix to visit family, momma-daughter trip to Costa Rica, and a trip to Sedona, Grand Canyon, and Lake Powell with my partner. Hopefully many more trips to come!</a:t>
            </a:r>
            <a:endParaRPr lang="en-US" sz="1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00370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fld id="{5BB146B1-0B88-5443-B37C-799D96157DB2}" type="datetime4">
              <a:rPr lang="en-US" smtClean="0"/>
              <a:t>August 3, 2022</a:t>
            </a:fld>
            <a:endParaRPr lang="en-US" dirty="0"/>
          </a:p>
        </p:txBody>
      </p:sp>
      <p:sp>
        <p:nvSpPr>
          <p:cNvPr id="5" name="Slide Number Placeholder 4"/>
          <p:cNvSpPr>
            <a:spLocks noGrp="1"/>
          </p:cNvSpPr>
          <p:nvPr>
            <p:ph type="sldNum" sz="quarter" idx="19"/>
          </p:nvPr>
        </p:nvSpPr>
        <p:spPr/>
        <p:txBody>
          <a:bodyPr/>
          <a:lstStyle/>
          <a:p>
            <a:fld id="{B6238B5B-F19C-E947-A0BC-87BD7983F871}" type="slidenum">
              <a:rPr lang="en-US" smtClean="0"/>
              <a:pPr/>
              <a:t>14</a:t>
            </a:fld>
            <a:endParaRPr lang="en-US" dirty="0"/>
          </a:p>
        </p:txBody>
      </p:sp>
      <p:sp>
        <p:nvSpPr>
          <p:cNvPr id="6" name="Title 5"/>
          <p:cNvSpPr>
            <a:spLocks noGrp="1"/>
          </p:cNvSpPr>
          <p:nvPr>
            <p:ph type="title"/>
          </p:nvPr>
        </p:nvSpPr>
        <p:spPr/>
        <p:txBody>
          <a:bodyPr/>
          <a:lstStyle/>
          <a:p>
            <a:r>
              <a:rPr lang="en-US" dirty="0" smtClean="0"/>
              <a:t>Financial Process</a:t>
            </a:r>
            <a:endParaRPr lang="en-US" dirty="0"/>
          </a:p>
        </p:txBody>
      </p:sp>
      <p:sp>
        <p:nvSpPr>
          <p:cNvPr id="7" name="Text Placeholder 6"/>
          <p:cNvSpPr>
            <a:spLocks noGrp="1"/>
          </p:cNvSpPr>
          <p:nvPr>
            <p:ph type="body" sz="quarter" idx="13"/>
          </p:nvPr>
        </p:nvSpPr>
        <p:spPr>
          <a:xfrm>
            <a:off x="640078" y="1304684"/>
            <a:ext cx="7781545" cy="1877437"/>
          </a:xfrm>
        </p:spPr>
        <p:txBody>
          <a:bodyPr/>
          <a:lstStyle/>
          <a:p>
            <a:pPr marL="342900" lvl="0" indent="-342900" defTabSz="914400" eaLnBrk="0" fontAlgn="base" hangingPunct="0">
              <a:spcBef>
                <a:spcPct val="0"/>
              </a:spcBef>
              <a:spcAft>
                <a:spcPts val="1200"/>
              </a:spcAft>
              <a:buFont typeface="Arial" panose="020B0604020202020204" pitchFamily="34" charset="0"/>
              <a:buChar char="•"/>
            </a:pPr>
            <a:r>
              <a:rPr lang="en-US" altLang="en-US" sz="2000" dirty="0" smtClean="0">
                <a:solidFill>
                  <a:srgbClr val="333333"/>
                </a:solidFill>
                <a:latin typeface="+mj-lt"/>
              </a:rPr>
              <a:t>Independent Contractors/Consultants</a:t>
            </a:r>
          </a:p>
          <a:p>
            <a:pPr marL="790956" lvl="1" indent="-342900" defTabSz="914400" eaLnBrk="0" fontAlgn="base" hangingPunct="0">
              <a:spcBef>
                <a:spcPct val="0"/>
              </a:spcBef>
              <a:spcAft>
                <a:spcPts val="1200"/>
              </a:spcAft>
              <a:buFont typeface="Courier New" panose="02070309020205020404" pitchFamily="49" charset="0"/>
              <a:buChar char="o"/>
            </a:pPr>
            <a:r>
              <a:rPr lang="en-US" altLang="en-US" sz="2000" dirty="0" smtClean="0">
                <a:solidFill>
                  <a:srgbClr val="333333"/>
                </a:solidFill>
                <a:latin typeface="+mj-lt"/>
              </a:rPr>
              <a:t>Must be submitted in advance</a:t>
            </a:r>
          </a:p>
          <a:p>
            <a:pPr marL="790956" lvl="1" indent="-342900" defTabSz="914400" eaLnBrk="0" fontAlgn="base" hangingPunct="0">
              <a:spcBef>
                <a:spcPct val="0"/>
              </a:spcBef>
              <a:spcAft>
                <a:spcPts val="1200"/>
              </a:spcAft>
              <a:buFont typeface="Courier New" panose="02070309020205020404" pitchFamily="49" charset="0"/>
              <a:buChar char="o"/>
            </a:pPr>
            <a:r>
              <a:rPr lang="en-US" altLang="en-US" sz="2000" dirty="0" smtClean="0">
                <a:solidFill>
                  <a:srgbClr val="333333"/>
                </a:solidFill>
                <a:latin typeface="+mj-lt"/>
              </a:rPr>
              <a:t>Large administrative load</a:t>
            </a:r>
          </a:p>
          <a:p>
            <a:pPr marL="790956" lvl="1" indent="-342900" defTabSz="914400" eaLnBrk="0" fontAlgn="base" hangingPunct="0">
              <a:spcBef>
                <a:spcPct val="0"/>
              </a:spcBef>
              <a:spcAft>
                <a:spcPts val="1200"/>
              </a:spcAft>
              <a:buFont typeface="Courier New" panose="02070309020205020404" pitchFamily="49" charset="0"/>
              <a:buChar char="o"/>
            </a:pPr>
            <a:r>
              <a:rPr lang="en-US" altLang="en-US" sz="2000" dirty="0" smtClean="0">
                <a:solidFill>
                  <a:srgbClr val="333333"/>
                </a:solidFill>
                <a:latin typeface="+mj-lt"/>
              </a:rPr>
              <a:t>New Guidance available on website</a:t>
            </a:r>
            <a:endParaRPr lang="en-US" altLang="en-US" sz="2000" dirty="0" smtClean="0">
              <a:solidFill>
                <a:srgbClr val="333333"/>
              </a:solidFill>
              <a:latin typeface="+mj-lt"/>
            </a:endParaRPr>
          </a:p>
          <a:p>
            <a:pPr lvl="0" defTabSz="914400" eaLnBrk="0" fontAlgn="base" hangingPunct="0">
              <a:spcBef>
                <a:spcPct val="0"/>
              </a:spcBef>
              <a:spcAft>
                <a:spcPct val="0"/>
              </a:spcAft>
            </a:pPr>
            <a:endParaRPr lang="en-US" altLang="en-US" sz="800" dirty="0">
              <a:solidFill>
                <a:schemeClr val="tx1"/>
              </a:solidFill>
              <a:latin typeface="+mj-lt"/>
            </a:endParaRPr>
          </a:p>
        </p:txBody>
      </p:sp>
      <p:pic>
        <p:nvPicPr>
          <p:cNvPr id="3" name="Picture 2"/>
          <p:cNvPicPr>
            <a:picLocks noChangeAspect="1"/>
          </p:cNvPicPr>
          <p:nvPr/>
        </p:nvPicPr>
        <p:blipFill rotWithShape="1">
          <a:blip r:embed="rId2"/>
          <a:srcRect l="-27818" r="-27105"/>
          <a:stretch/>
        </p:blipFill>
        <p:spPr>
          <a:xfrm>
            <a:off x="152400" y="103324"/>
            <a:ext cx="8884920" cy="4800636"/>
          </a:xfrm>
          <a:prstGeom prst="rect">
            <a:avLst/>
          </a:prstGeom>
          <a:solidFill>
            <a:schemeClr val="bg1"/>
          </a:solidFill>
        </p:spPr>
      </p:pic>
      <p:sp>
        <p:nvSpPr>
          <p:cNvPr id="8" name="Oval 7"/>
          <p:cNvSpPr/>
          <p:nvPr/>
        </p:nvSpPr>
        <p:spPr>
          <a:xfrm>
            <a:off x="3093720" y="4587240"/>
            <a:ext cx="2438400" cy="3167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183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fld id="{5BB146B1-0B88-5443-B37C-799D96157DB2}" type="datetime4">
              <a:rPr lang="en-US" smtClean="0"/>
              <a:t>August 4, 2022</a:t>
            </a:fld>
            <a:endParaRPr lang="en-US" dirty="0"/>
          </a:p>
        </p:txBody>
      </p:sp>
      <p:sp>
        <p:nvSpPr>
          <p:cNvPr id="5" name="Slide Number Placeholder 4"/>
          <p:cNvSpPr>
            <a:spLocks noGrp="1"/>
          </p:cNvSpPr>
          <p:nvPr>
            <p:ph type="sldNum" sz="quarter" idx="19"/>
          </p:nvPr>
        </p:nvSpPr>
        <p:spPr/>
        <p:txBody>
          <a:bodyPr/>
          <a:lstStyle/>
          <a:p>
            <a:fld id="{B6238B5B-F19C-E947-A0BC-87BD7983F871}" type="slidenum">
              <a:rPr lang="en-US" smtClean="0"/>
              <a:pPr/>
              <a:t>15</a:t>
            </a:fld>
            <a:endParaRPr lang="en-US" dirty="0"/>
          </a:p>
        </p:txBody>
      </p:sp>
      <p:sp>
        <p:nvSpPr>
          <p:cNvPr id="6" name="Title 5"/>
          <p:cNvSpPr>
            <a:spLocks noGrp="1"/>
          </p:cNvSpPr>
          <p:nvPr>
            <p:ph type="title"/>
          </p:nvPr>
        </p:nvSpPr>
        <p:spPr/>
        <p:txBody>
          <a:bodyPr/>
          <a:lstStyle/>
          <a:p>
            <a:r>
              <a:rPr lang="en-US" dirty="0" smtClean="0"/>
              <a:t>Financial Process</a:t>
            </a:r>
            <a:endParaRPr lang="en-US" dirty="0"/>
          </a:p>
        </p:txBody>
      </p:sp>
      <p:sp>
        <p:nvSpPr>
          <p:cNvPr id="7" name="Text Placeholder 6"/>
          <p:cNvSpPr>
            <a:spLocks noGrp="1"/>
          </p:cNvSpPr>
          <p:nvPr>
            <p:ph type="body" sz="quarter" idx="13"/>
          </p:nvPr>
        </p:nvSpPr>
        <p:spPr>
          <a:xfrm>
            <a:off x="640078" y="1304684"/>
            <a:ext cx="7781545" cy="1600438"/>
          </a:xfrm>
        </p:spPr>
        <p:txBody>
          <a:bodyPr/>
          <a:lstStyle/>
          <a:p>
            <a:pPr marL="342900" lvl="0" indent="-342900" defTabSz="914400" eaLnBrk="0" fontAlgn="base" hangingPunct="0">
              <a:spcBef>
                <a:spcPct val="0"/>
              </a:spcBef>
              <a:spcAft>
                <a:spcPts val="1200"/>
              </a:spcAft>
              <a:buFont typeface="Arial" panose="020B0604020202020204" pitchFamily="34" charset="0"/>
              <a:buChar char="•"/>
            </a:pPr>
            <a:r>
              <a:rPr lang="en-US" altLang="en-US" sz="2000" dirty="0" smtClean="0">
                <a:solidFill>
                  <a:srgbClr val="333333"/>
                </a:solidFill>
                <a:latin typeface="+mj-lt"/>
              </a:rPr>
              <a:t>Guest Speakers/Panelists</a:t>
            </a:r>
          </a:p>
          <a:p>
            <a:pPr marL="790956" lvl="1" indent="-342900" defTabSz="914400" eaLnBrk="0" fontAlgn="base" hangingPunct="0">
              <a:spcBef>
                <a:spcPct val="0"/>
              </a:spcBef>
              <a:spcAft>
                <a:spcPts val="1200"/>
              </a:spcAft>
              <a:buFont typeface="Courier New" panose="02070309020205020404" pitchFamily="49" charset="0"/>
              <a:buChar char="o"/>
            </a:pPr>
            <a:r>
              <a:rPr lang="en-US" altLang="en-US" sz="2000" dirty="0" smtClean="0">
                <a:solidFill>
                  <a:srgbClr val="333333"/>
                </a:solidFill>
                <a:latin typeface="+mj-lt"/>
              </a:rPr>
              <a:t>Discuss process prior to offer</a:t>
            </a:r>
          </a:p>
          <a:p>
            <a:pPr marL="790956" lvl="1" indent="-342900" defTabSz="914400" eaLnBrk="0" fontAlgn="base" hangingPunct="0">
              <a:spcBef>
                <a:spcPct val="0"/>
              </a:spcBef>
              <a:spcAft>
                <a:spcPts val="1200"/>
              </a:spcAft>
              <a:buFont typeface="Courier New" panose="02070309020205020404" pitchFamily="49" charset="0"/>
              <a:buChar char="o"/>
            </a:pPr>
            <a:r>
              <a:rPr lang="en-US" altLang="en-US" sz="2000" dirty="0" smtClean="0">
                <a:solidFill>
                  <a:srgbClr val="333333"/>
                </a:solidFill>
                <a:latin typeface="+mj-lt"/>
              </a:rPr>
              <a:t>Submit paperwork in advance</a:t>
            </a:r>
            <a:endParaRPr lang="en-US" altLang="en-US" sz="2000" dirty="0" smtClean="0">
              <a:solidFill>
                <a:srgbClr val="333333"/>
              </a:solidFill>
              <a:latin typeface="+mj-lt"/>
            </a:endParaRPr>
          </a:p>
          <a:p>
            <a:pPr marL="790956" lvl="1" indent="-342900" defTabSz="914400" eaLnBrk="0" fontAlgn="base" hangingPunct="0">
              <a:spcBef>
                <a:spcPct val="0"/>
              </a:spcBef>
              <a:spcAft>
                <a:spcPts val="1200"/>
              </a:spcAft>
              <a:buFont typeface="Courier New" panose="02070309020205020404" pitchFamily="49" charset="0"/>
              <a:buChar char="o"/>
            </a:pPr>
            <a:r>
              <a:rPr lang="en-US" altLang="en-US" sz="2000" dirty="0" smtClean="0">
                <a:solidFill>
                  <a:srgbClr val="333333"/>
                </a:solidFill>
                <a:latin typeface="+mj-lt"/>
              </a:rPr>
              <a:t>Best practice: do not offer pay to UC employees</a:t>
            </a:r>
            <a:endParaRPr lang="en-US" altLang="en-US" sz="2000" dirty="0">
              <a:solidFill>
                <a:schemeClr val="tx1"/>
              </a:solidFill>
              <a:latin typeface="+mj-lt"/>
            </a:endParaRPr>
          </a:p>
        </p:txBody>
      </p:sp>
    </p:spTree>
    <p:extLst>
      <p:ext uri="{BB962C8B-B14F-4D97-AF65-F5344CB8AC3E}">
        <p14:creationId xmlns:p14="http://schemas.microsoft.com/office/powerpoint/2010/main" val="21563447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fld id="{5BB146B1-0B88-5443-B37C-799D96157DB2}" type="datetime4">
              <a:rPr lang="en-US" smtClean="0"/>
              <a:t>August 3, 2022</a:t>
            </a:fld>
            <a:endParaRPr lang="en-US" dirty="0"/>
          </a:p>
        </p:txBody>
      </p:sp>
      <p:sp>
        <p:nvSpPr>
          <p:cNvPr id="5" name="Slide Number Placeholder 4"/>
          <p:cNvSpPr>
            <a:spLocks noGrp="1"/>
          </p:cNvSpPr>
          <p:nvPr>
            <p:ph type="sldNum" sz="quarter" idx="19"/>
          </p:nvPr>
        </p:nvSpPr>
        <p:spPr/>
        <p:txBody>
          <a:bodyPr/>
          <a:lstStyle/>
          <a:p>
            <a:fld id="{B6238B5B-F19C-E947-A0BC-87BD7983F871}" type="slidenum">
              <a:rPr lang="en-US" smtClean="0"/>
              <a:pPr/>
              <a:t>16</a:t>
            </a:fld>
            <a:endParaRPr lang="en-US" dirty="0"/>
          </a:p>
        </p:txBody>
      </p:sp>
      <p:sp>
        <p:nvSpPr>
          <p:cNvPr id="6" name="Title 5"/>
          <p:cNvSpPr>
            <a:spLocks noGrp="1"/>
          </p:cNvSpPr>
          <p:nvPr>
            <p:ph type="title"/>
          </p:nvPr>
        </p:nvSpPr>
        <p:spPr/>
        <p:txBody>
          <a:bodyPr/>
          <a:lstStyle/>
          <a:p>
            <a:r>
              <a:rPr lang="en-US" dirty="0" smtClean="0"/>
              <a:t>Research/Contracts &amp; Grants Updates</a:t>
            </a:r>
            <a:endParaRPr lang="en-US" dirty="0"/>
          </a:p>
        </p:txBody>
      </p:sp>
      <p:sp>
        <p:nvSpPr>
          <p:cNvPr id="7" name="Text Placeholder 6"/>
          <p:cNvSpPr>
            <a:spLocks noGrp="1"/>
          </p:cNvSpPr>
          <p:nvPr>
            <p:ph type="body" sz="quarter" idx="13"/>
          </p:nvPr>
        </p:nvSpPr>
        <p:spPr>
          <a:xfrm>
            <a:off x="640078" y="1304684"/>
            <a:ext cx="7781545" cy="584775"/>
          </a:xfrm>
        </p:spPr>
        <p:txBody>
          <a:bodyPr/>
          <a:lstStyle/>
          <a:p>
            <a:pPr marL="342900" lvl="0" indent="-342900" defTabSz="914400" eaLnBrk="0" fontAlgn="base" hangingPunct="0">
              <a:spcBef>
                <a:spcPct val="0"/>
              </a:spcBef>
              <a:spcAft>
                <a:spcPts val="1200"/>
              </a:spcAft>
              <a:buFont typeface="Arial" panose="020B0604020202020204" pitchFamily="34" charset="0"/>
              <a:buChar char="•"/>
            </a:pPr>
            <a:r>
              <a:rPr lang="en-US" altLang="en-US" sz="2000" dirty="0" err="1" smtClean="0">
                <a:solidFill>
                  <a:srgbClr val="333333"/>
                </a:solidFill>
                <a:latin typeface="+mj-lt"/>
              </a:rPr>
              <a:t>webIRB</a:t>
            </a:r>
            <a:r>
              <a:rPr lang="en-US" altLang="en-US" sz="2000" dirty="0" smtClean="0">
                <a:solidFill>
                  <a:srgbClr val="333333"/>
                </a:solidFill>
                <a:latin typeface="+mj-lt"/>
              </a:rPr>
              <a:t> updates</a:t>
            </a:r>
          </a:p>
          <a:p>
            <a:pPr lvl="0" defTabSz="914400" eaLnBrk="0" fontAlgn="base" hangingPunct="0">
              <a:spcBef>
                <a:spcPct val="0"/>
              </a:spcBef>
              <a:spcAft>
                <a:spcPct val="0"/>
              </a:spcAft>
            </a:pPr>
            <a:endParaRPr lang="en-US" altLang="en-US" sz="800" dirty="0">
              <a:solidFill>
                <a:schemeClr val="tx1"/>
              </a:solidFill>
              <a:latin typeface="+mj-lt"/>
            </a:endParaRPr>
          </a:p>
        </p:txBody>
      </p:sp>
      <p:pic>
        <p:nvPicPr>
          <p:cNvPr id="2" name="Picture 1"/>
          <p:cNvPicPr>
            <a:picLocks noChangeAspect="1"/>
          </p:cNvPicPr>
          <p:nvPr/>
        </p:nvPicPr>
        <p:blipFill>
          <a:blip r:embed="rId2"/>
          <a:stretch>
            <a:fillRect/>
          </a:stretch>
        </p:blipFill>
        <p:spPr>
          <a:xfrm>
            <a:off x="648652" y="1287332"/>
            <a:ext cx="7298055" cy="3467548"/>
          </a:xfrm>
          <a:prstGeom prst="rect">
            <a:avLst/>
          </a:prstGeom>
        </p:spPr>
      </p:pic>
    </p:spTree>
    <p:extLst>
      <p:ext uri="{BB962C8B-B14F-4D97-AF65-F5344CB8AC3E}">
        <p14:creationId xmlns:p14="http://schemas.microsoft.com/office/powerpoint/2010/main" val="23939716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fld id="{5BB146B1-0B88-5443-B37C-799D96157DB2}" type="datetime4">
              <a:rPr lang="en-US" smtClean="0"/>
              <a:t>August 4, 2022</a:t>
            </a:fld>
            <a:endParaRPr lang="en-US" dirty="0"/>
          </a:p>
        </p:txBody>
      </p:sp>
      <p:sp>
        <p:nvSpPr>
          <p:cNvPr id="5" name="Slide Number Placeholder 4"/>
          <p:cNvSpPr>
            <a:spLocks noGrp="1"/>
          </p:cNvSpPr>
          <p:nvPr>
            <p:ph type="sldNum" sz="quarter" idx="19"/>
          </p:nvPr>
        </p:nvSpPr>
        <p:spPr/>
        <p:txBody>
          <a:bodyPr/>
          <a:lstStyle/>
          <a:p>
            <a:fld id="{B6238B5B-F19C-E947-A0BC-87BD7983F871}" type="slidenum">
              <a:rPr lang="en-US" smtClean="0"/>
              <a:pPr/>
              <a:t>17</a:t>
            </a:fld>
            <a:endParaRPr lang="en-US" dirty="0"/>
          </a:p>
        </p:txBody>
      </p:sp>
      <p:sp>
        <p:nvSpPr>
          <p:cNvPr id="6" name="Title 5"/>
          <p:cNvSpPr>
            <a:spLocks noGrp="1"/>
          </p:cNvSpPr>
          <p:nvPr>
            <p:ph type="title"/>
          </p:nvPr>
        </p:nvSpPr>
        <p:spPr/>
        <p:txBody>
          <a:bodyPr/>
          <a:lstStyle/>
          <a:p>
            <a:r>
              <a:rPr lang="en-US" dirty="0" smtClean="0"/>
              <a:t>Research/Contracts &amp; Grants Updates</a:t>
            </a:r>
            <a:endParaRPr lang="en-US" dirty="0"/>
          </a:p>
        </p:txBody>
      </p:sp>
      <p:sp>
        <p:nvSpPr>
          <p:cNvPr id="7" name="Text Placeholder 6"/>
          <p:cNvSpPr>
            <a:spLocks noGrp="1"/>
          </p:cNvSpPr>
          <p:nvPr>
            <p:ph type="body" sz="quarter" idx="13"/>
          </p:nvPr>
        </p:nvSpPr>
        <p:spPr>
          <a:xfrm>
            <a:off x="640078" y="1304684"/>
            <a:ext cx="7781545" cy="584775"/>
          </a:xfrm>
        </p:spPr>
        <p:txBody>
          <a:bodyPr/>
          <a:lstStyle/>
          <a:p>
            <a:pPr marL="342900" lvl="0" indent="-342900" defTabSz="914400" eaLnBrk="0" fontAlgn="base" hangingPunct="0">
              <a:spcBef>
                <a:spcPct val="0"/>
              </a:spcBef>
              <a:spcAft>
                <a:spcPts val="1200"/>
              </a:spcAft>
              <a:buFont typeface="Arial" panose="020B0604020202020204" pitchFamily="34" charset="0"/>
              <a:buChar char="•"/>
            </a:pPr>
            <a:r>
              <a:rPr lang="en-US" altLang="en-US" sz="2000" dirty="0" err="1" smtClean="0">
                <a:solidFill>
                  <a:srgbClr val="333333"/>
                </a:solidFill>
                <a:latin typeface="+mj-lt"/>
              </a:rPr>
              <a:t>webIRB</a:t>
            </a:r>
            <a:r>
              <a:rPr lang="en-US" altLang="en-US" sz="2000" dirty="0" smtClean="0">
                <a:solidFill>
                  <a:srgbClr val="333333"/>
                </a:solidFill>
                <a:latin typeface="+mj-lt"/>
              </a:rPr>
              <a:t> updates</a:t>
            </a:r>
          </a:p>
          <a:p>
            <a:pPr lvl="0" defTabSz="914400" eaLnBrk="0" fontAlgn="base" hangingPunct="0">
              <a:spcBef>
                <a:spcPct val="0"/>
              </a:spcBef>
              <a:spcAft>
                <a:spcPct val="0"/>
              </a:spcAft>
            </a:pPr>
            <a:endParaRPr lang="en-US" altLang="en-US" sz="800" dirty="0">
              <a:solidFill>
                <a:schemeClr val="tx1"/>
              </a:solidFill>
              <a:latin typeface="+mj-lt"/>
            </a:endParaRPr>
          </a:p>
        </p:txBody>
      </p:sp>
      <p:pic>
        <p:nvPicPr>
          <p:cNvPr id="3" name="Picture 2"/>
          <p:cNvPicPr>
            <a:picLocks noChangeAspect="1"/>
          </p:cNvPicPr>
          <p:nvPr/>
        </p:nvPicPr>
        <p:blipFill>
          <a:blip r:embed="rId2"/>
          <a:stretch>
            <a:fillRect/>
          </a:stretch>
        </p:blipFill>
        <p:spPr>
          <a:xfrm>
            <a:off x="642461" y="1242806"/>
            <a:ext cx="6931819" cy="3698671"/>
          </a:xfrm>
          <a:prstGeom prst="rect">
            <a:avLst/>
          </a:prstGeom>
        </p:spPr>
      </p:pic>
    </p:spTree>
    <p:extLst>
      <p:ext uri="{BB962C8B-B14F-4D97-AF65-F5344CB8AC3E}">
        <p14:creationId xmlns:p14="http://schemas.microsoft.com/office/powerpoint/2010/main" val="3696621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fld id="{5BB146B1-0B88-5443-B37C-799D96157DB2}" type="datetime4">
              <a:rPr lang="en-US" smtClean="0"/>
              <a:t>August 4, 2022</a:t>
            </a:fld>
            <a:endParaRPr lang="en-US" dirty="0"/>
          </a:p>
        </p:txBody>
      </p:sp>
      <p:sp>
        <p:nvSpPr>
          <p:cNvPr id="5" name="Slide Number Placeholder 4"/>
          <p:cNvSpPr>
            <a:spLocks noGrp="1"/>
          </p:cNvSpPr>
          <p:nvPr>
            <p:ph type="sldNum" sz="quarter" idx="19"/>
          </p:nvPr>
        </p:nvSpPr>
        <p:spPr/>
        <p:txBody>
          <a:bodyPr/>
          <a:lstStyle/>
          <a:p>
            <a:fld id="{B6238B5B-F19C-E947-A0BC-87BD7983F871}" type="slidenum">
              <a:rPr lang="en-US" smtClean="0"/>
              <a:pPr/>
              <a:t>18</a:t>
            </a:fld>
            <a:endParaRPr lang="en-US" dirty="0"/>
          </a:p>
        </p:txBody>
      </p:sp>
      <p:sp>
        <p:nvSpPr>
          <p:cNvPr id="6" name="Title 5"/>
          <p:cNvSpPr>
            <a:spLocks noGrp="1"/>
          </p:cNvSpPr>
          <p:nvPr>
            <p:ph type="title"/>
          </p:nvPr>
        </p:nvSpPr>
        <p:spPr/>
        <p:txBody>
          <a:bodyPr/>
          <a:lstStyle/>
          <a:p>
            <a:r>
              <a:rPr lang="en-US" dirty="0" smtClean="0"/>
              <a:t>Research/Contracts &amp; Grants Updates</a:t>
            </a:r>
            <a:endParaRPr lang="en-US" dirty="0"/>
          </a:p>
        </p:txBody>
      </p:sp>
      <p:sp>
        <p:nvSpPr>
          <p:cNvPr id="7" name="Text Placeholder 6"/>
          <p:cNvSpPr>
            <a:spLocks noGrp="1"/>
          </p:cNvSpPr>
          <p:nvPr>
            <p:ph type="body" sz="quarter" idx="13"/>
          </p:nvPr>
        </p:nvSpPr>
        <p:spPr>
          <a:xfrm>
            <a:off x="640078" y="1304684"/>
            <a:ext cx="7781545" cy="584775"/>
          </a:xfrm>
        </p:spPr>
        <p:txBody>
          <a:bodyPr/>
          <a:lstStyle/>
          <a:p>
            <a:pPr marL="342900" lvl="0" indent="-342900" defTabSz="914400" eaLnBrk="0" fontAlgn="base" hangingPunct="0">
              <a:spcBef>
                <a:spcPct val="0"/>
              </a:spcBef>
              <a:spcAft>
                <a:spcPts val="1200"/>
              </a:spcAft>
              <a:buFont typeface="Arial" panose="020B0604020202020204" pitchFamily="34" charset="0"/>
              <a:buChar char="•"/>
            </a:pPr>
            <a:r>
              <a:rPr lang="en-US" altLang="en-US" sz="2000" dirty="0" err="1" smtClean="0">
                <a:solidFill>
                  <a:srgbClr val="333333"/>
                </a:solidFill>
                <a:latin typeface="+mj-lt"/>
              </a:rPr>
              <a:t>webIRB</a:t>
            </a:r>
            <a:r>
              <a:rPr lang="en-US" altLang="en-US" sz="2000" dirty="0" smtClean="0">
                <a:solidFill>
                  <a:srgbClr val="333333"/>
                </a:solidFill>
                <a:latin typeface="+mj-lt"/>
              </a:rPr>
              <a:t> updates</a:t>
            </a:r>
          </a:p>
          <a:p>
            <a:pPr lvl="0" defTabSz="914400" eaLnBrk="0" fontAlgn="base" hangingPunct="0">
              <a:spcBef>
                <a:spcPct val="0"/>
              </a:spcBef>
              <a:spcAft>
                <a:spcPct val="0"/>
              </a:spcAft>
            </a:pPr>
            <a:endParaRPr lang="en-US" altLang="en-US" sz="800" dirty="0">
              <a:solidFill>
                <a:schemeClr val="tx1"/>
              </a:solidFill>
              <a:latin typeface="+mj-lt"/>
            </a:endParaRPr>
          </a:p>
        </p:txBody>
      </p:sp>
      <p:pic>
        <p:nvPicPr>
          <p:cNvPr id="2" name="Picture 1"/>
          <p:cNvPicPr>
            <a:picLocks noChangeAspect="1"/>
          </p:cNvPicPr>
          <p:nvPr/>
        </p:nvPicPr>
        <p:blipFill rotWithShape="1">
          <a:blip r:embed="rId2"/>
          <a:srcRect b="8727"/>
          <a:stretch/>
        </p:blipFill>
        <p:spPr>
          <a:xfrm>
            <a:off x="640079" y="1270635"/>
            <a:ext cx="6810375" cy="3347085"/>
          </a:xfrm>
          <a:prstGeom prst="rect">
            <a:avLst/>
          </a:prstGeom>
        </p:spPr>
      </p:pic>
    </p:spTree>
    <p:extLst>
      <p:ext uri="{BB962C8B-B14F-4D97-AF65-F5344CB8AC3E}">
        <p14:creationId xmlns:p14="http://schemas.microsoft.com/office/powerpoint/2010/main" val="15588421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40079" y="1560378"/>
            <a:ext cx="4525890" cy="2051844"/>
          </a:xfrm>
        </p:spPr>
        <p:txBody>
          <a:bodyPr/>
          <a:lstStyle/>
          <a:p>
            <a:pPr marL="285750" indent="-285750">
              <a:buFont typeface="Arial" panose="020B0604020202020204" pitchFamily="34" charset="0"/>
              <a:buChar char="•"/>
            </a:pPr>
            <a:r>
              <a:rPr lang="en-US" sz="2000" dirty="0" smtClean="0"/>
              <a:t>Next Monthly Research Unit Meeting: Thursday, </a:t>
            </a:r>
            <a:r>
              <a:rPr lang="en-US" sz="2000" dirty="0" smtClean="0"/>
              <a:t>September 1</a:t>
            </a:r>
            <a:endParaRPr lang="en-US" sz="2000" dirty="0" smtClean="0"/>
          </a:p>
          <a:p>
            <a:endParaRPr lang="en-US" sz="2000" dirty="0" smtClean="0"/>
          </a:p>
          <a:p>
            <a:pPr marL="285750" indent="-285750">
              <a:buFont typeface="Arial" panose="020B0604020202020204" pitchFamily="34" charset="0"/>
              <a:buChar char="•"/>
            </a:pPr>
            <a:r>
              <a:rPr lang="en-US" sz="2000" dirty="0" smtClean="0"/>
              <a:t>Prior monthly meeting agendas/slides are now available on the </a:t>
            </a:r>
            <a:r>
              <a:rPr lang="en-US" sz="2000" dirty="0" smtClean="0">
                <a:hlinkClick r:id="rId2"/>
              </a:rPr>
              <a:t>website</a:t>
            </a:r>
            <a:endParaRPr lang="en-US" sz="2000" dirty="0"/>
          </a:p>
        </p:txBody>
      </p:sp>
      <p:sp>
        <p:nvSpPr>
          <p:cNvPr id="4" name="Date Placeholder 3"/>
          <p:cNvSpPr>
            <a:spLocks noGrp="1"/>
          </p:cNvSpPr>
          <p:nvPr>
            <p:ph type="dt" sz="half" idx="18"/>
          </p:nvPr>
        </p:nvSpPr>
        <p:spPr/>
        <p:txBody>
          <a:bodyPr/>
          <a:lstStyle/>
          <a:p>
            <a:fld id="{F397C7E5-D4D6-0C4C-99AF-822F7BE7D8B6}" type="datetime4">
              <a:rPr lang="en-US" smtClean="0"/>
              <a:t>August 3, 2022</a:t>
            </a:fld>
            <a:endParaRPr lang="en-US" dirty="0"/>
          </a:p>
        </p:txBody>
      </p:sp>
      <p:sp>
        <p:nvSpPr>
          <p:cNvPr id="5" name="Slide Number Placeholder 4"/>
          <p:cNvSpPr>
            <a:spLocks noGrp="1"/>
          </p:cNvSpPr>
          <p:nvPr>
            <p:ph type="sldNum" sz="quarter" idx="19"/>
          </p:nvPr>
        </p:nvSpPr>
        <p:spPr/>
        <p:txBody>
          <a:bodyPr/>
          <a:lstStyle/>
          <a:p>
            <a:fld id="{B6238B5B-F19C-E947-A0BC-87BD7983F871}" type="slidenum">
              <a:rPr lang="en-US" smtClean="0"/>
              <a:pPr/>
              <a:t>19</a:t>
            </a:fld>
            <a:endParaRPr lang="en-US" dirty="0"/>
          </a:p>
        </p:txBody>
      </p:sp>
      <p:sp>
        <p:nvSpPr>
          <p:cNvPr id="6" name="Title 5"/>
          <p:cNvSpPr>
            <a:spLocks noGrp="1"/>
          </p:cNvSpPr>
          <p:nvPr>
            <p:ph type="title"/>
          </p:nvPr>
        </p:nvSpPr>
        <p:spPr/>
        <p:txBody>
          <a:bodyPr/>
          <a:lstStyle/>
          <a:p>
            <a:r>
              <a:rPr lang="en-US" dirty="0" smtClean="0"/>
              <a:t>Meetings</a:t>
            </a:r>
            <a:endParaRPr lang="en-US" dirty="0"/>
          </a:p>
        </p:txBody>
      </p:sp>
      <p:pic>
        <p:nvPicPr>
          <p:cNvPr id="7" name="Picture 6"/>
          <p:cNvPicPr>
            <a:picLocks noChangeAspect="1"/>
          </p:cNvPicPr>
          <p:nvPr/>
        </p:nvPicPr>
        <p:blipFill>
          <a:blip r:embed="rId3"/>
          <a:stretch>
            <a:fillRect/>
          </a:stretch>
        </p:blipFill>
        <p:spPr>
          <a:xfrm>
            <a:off x="5581514" y="1258277"/>
            <a:ext cx="2840110" cy="3414763"/>
          </a:xfrm>
          <a:prstGeom prst="rect">
            <a:avLst/>
          </a:prstGeom>
        </p:spPr>
      </p:pic>
      <p:sp>
        <p:nvSpPr>
          <p:cNvPr id="8" name="Oval 7"/>
          <p:cNvSpPr/>
          <p:nvPr/>
        </p:nvSpPr>
        <p:spPr>
          <a:xfrm>
            <a:off x="5921327" y="4115022"/>
            <a:ext cx="1714304" cy="5580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364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4092A4-DCF1-1348-9960-323D083968EE}"/>
              </a:ext>
            </a:extLst>
          </p:cNvPr>
          <p:cNvSpPr>
            <a:spLocks noGrp="1"/>
          </p:cNvSpPr>
          <p:nvPr>
            <p:ph type="sldNum" sz="quarter" idx="19"/>
          </p:nvPr>
        </p:nvSpPr>
        <p:spPr/>
        <p:txBody>
          <a:bodyPr/>
          <a:lstStyle/>
          <a:p>
            <a:fld id="{B6238B5B-F19C-E947-A0BC-87BD7983F871}" type="slidenum">
              <a:rPr lang="en-US" smtClean="0"/>
              <a:pPr/>
              <a:t>2</a:t>
            </a:fld>
            <a:endParaRPr lang="en-US" dirty="0"/>
          </a:p>
        </p:txBody>
      </p:sp>
      <p:sp>
        <p:nvSpPr>
          <p:cNvPr id="2" name="Title 1">
            <a:extLst>
              <a:ext uri="{FF2B5EF4-FFF2-40B4-BE49-F238E27FC236}">
                <a16:creationId xmlns:a16="http://schemas.microsoft.com/office/drawing/2014/main" id="{9999A3A3-B77B-9A49-9A57-95F35B12E1A1}"/>
              </a:ext>
            </a:extLst>
          </p:cNvPr>
          <p:cNvSpPr>
            <a:spLocks noGrp="1"/>
          </p:cNvSpPr>
          <p:nvPr>
            <p:ph type="title"/>
          </p:nvPr>
        </p:nvSpPr>
        <p:spPr/>
        <p:txBody>
          <a:bodyPr/>
          <a:lstStyle/>
          <a:p>
            <a:r>
              <a:rPr lang="en-US" dirty="0"/>
              <a:t>Recently Processed </a:t>
            </a:r>
            <a:r>
              <a:rPr lang="en-US" dirty="0" smtClean="0"/>
              <a:t>Awards</a:t>
            </a:r>
            <a:endParaRPr lang="en-US" dirty="0"/>
          </a:p>
        </p:txBody>
      </p:sp>
      <p:graphicFrame>
        <p:nvGraphicFramePr>
          <p:cNvPr id="8" name="Table 7">
            <a:extLst>
              <a:ext uri="{FF2B5EF4-FFF2-40B4-BE49-F238E27FC236}">
                <a16:creationId xmlns:a16="http://schemas.microsoft.com/office/drawing/2014/main" id="{D09A853D-0469-694E-8DBB-33BC741187CA}"/>
              </a:ext>
            </a:extLst>
          </p:cNvPr>
          <p:cNvGraphicFramePr>
            <a:graphicFrameLocks noGrp="1"/>
          </p:cNvGraphicFramePr>
          <p:nvPr>
            <p:extLst>
              <p:ext uri="{D42A27DB-BD31-4B8C-83A1-F6EECF244321}">
                <p14:modId xmlns:p14="http://schemas.microsoft.com/office/powerpoint/2010/main" val="2229196315"/>
              </p:ext>
            </p:extLst>
          </p:nvPr>
        </p:nvGraphicFramePr>
        <p:xfrm>
          <a:off x="317497" y="1230458"/>
          <a:ext cx="8561327" cy="2437190"/>
        </p:xfrm>
        <a:graphic>
          <a:graphicData uri="http://schemas.openxmlformats.org/drawingml/2006/table">
            <a:tbl>
              <a:tblPr firstRow="1">
                <a:tableStyleId>{5C22544A-7EE6-4342-B048-85BDC9FD1C3A}</a:tableStyleId>
              </a:tblPr>
              <a:tblGrid>
                <a:gridCol w="1206502">
                  <a:extLst>
                    <a:ext uri="{9D8B030D-6E8A-4147-A177-3AD203B41FA5}">
                      <a16:colId xmlns:a16="http://schemas.microsoft.com/office/drawing/2014/main" val="3764042023"/>
                    </a:ext>
                  </a:extLst>
                </a:gridCol>
                <a:gridCol w="3238920">
                  <a:extLst>
                    <a:ext uri="{9D8B030D-6E8A-4147-A177-3AD203B41FA5}">
                      <a16:colId xmlns:a16="http://schemas.microsoft.com/office/drawing/2014/main" val="3707701944"/>
                    </a:ext>
                  </a:extLst>
                </a:gridCol>
                <a:gridCol w="2041293">
                  <a:extLst>
                    <a:ext uri="{9D8B030D-6E8A-4147-A177-3AD203B41FA5}">
                      <a16:colId xmlns:a16="http://schemas.microsoft.com/office/drawing/2014/main" val="3006092247"/>
                    </a:ext>
                  </a:extLst>
                </a:gridCol>
                <a:gridCol w="1008529">
                  <a:extLst>
                    <a:ext uri="{9D8B030D-6E8A-4147-A177-3AD203B41FA5}">
                      <a16:colId xmlns:a16="http://schemas.microsoft.com/office/drawing/2014/main" val="175481784"/>
                    </a:ext>
                  </a:extLst>
                </a:gridCol>
                <a:gridCol w="1066083">
                  <a:extLst>
                    <a:ext uri="{9D8B030D-6E8A-4147-A177-3AD203B41FA5}">
                      <a16:colId xmlns:a16="http://schemas.microsoft.com/office/drawing/2014/main" val="3869669175"/>
                    </a:ext>
                  </a:extLst>
                </a:gridCol>
              </a:tblGrid>
              <a:tr h="398142">
                <a:tc>
                  <a:txBody>
                    <a:bodyPr/>
                    <a:lstStyle/>
                    <a:p>
                      <a:pPr algn="ctr"/>
                      <a:r>
                        <a:rPr lang="en-US" sz="1100" b="1" i="0" dirty="0">
                          <a:latin typeface="Calibri" panose="020F0502020204030204" pitchFamily="34" charset="0"/>
                          <a:cs typeface="Calibri" panose="020F0502020204030204" pitchFamily="34" charset="0"/>
                        </a:rPr>
                        <a:t>PI</a:t>
                      </a:r>
                    </a:p>
                  </a:txBody>
                  <a:tcPr marL="36576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774AE"/>
                    </a:solidFill>
                  </a:tcPr>
                </a:tc>
                <a:tc>
                  <a:txBody>
                    <a:bodyPr/>
                    <a:lstStyle/>
                    <a:p>
                      <a:pPr algn="ctr"/>
                      <a:r>
                        <a:rPr lang="en-US" sz="1100" b="1" i="0" dirty="0">
                          <a:latin typeface="Calibri" panose="020F0502020204030204" pitchFamily="34" charset="0"/>
                          <a:cs typeface="Calibri" panose="020F0502020204030204" pitchFamily="34" charset="0"/>
                        </a:rPr>
                        <a:t>Award Title</a:t>
                      </a:r>
                    </a:p>
                  </a:txBody>
                  <a:tcPr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2774AE"/>
                    </a:solidFill>
                  </a:tcPr>
                </a:tc>
                <a:tc>
                  <a:txBody>
                    <a:bodyPr/>
                    <a:lstStyle/>
                    <a:p>
                      <a:pPr algn="ctr"/>
                      <a:r>
                        <a:rPr lang="en-US" sz="1100" b="1" i="0" dirty="0">
                          <a:latin typeface="Calibri" panose="020F0502020204030204" pitchFamily="34" charset="0"/>
                          <a:cs typeface="Calibri" panose="020F0502020204030204" pitchFamily="34" charset="0"/>
                        </a:rPr>
                        <a:t>Sponsor</a:t>
                      </a:r>
                    </a:p>
                  </a:txBody>
                  <a:tcPr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2774AE"/>
                    </a:solidFill>
                  </a:tcPr>
                </a:tc>
                <a:tc>
                  <a:txBody>
                    <a:bodyPr/>
                    <a:lstStyle/>
                    <a:p>
                      <a:pPr algn="ctr"/>
                      <a:r>
                        <a:rPr lang="en-US" sz="1100" b="1" i="0" dirty="0">
                          <a:latin typeface="Calibri" panose="020F0502020204030204" pitchFamily="34" charset="0"/>
                          <a:cs typeface="Calibri" panose="020F0502020204030204" pitchFamily="34" charset="0"/>
                        </a:rPr>
                        <a:t>Prime Sponsor</a:t>
                      </a:r>
                    </a:p>
                  </a:txBody>
                  <a:tcPr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2774AE"/>
                    </a:solidFill>
                  </a:tcPr>
                </a:tc>
                <a:tc>
                  <a:txBody>
                    <a:bodyPr/>
                    <a:lstStyle/>
                    <a:p>
                      <a:pPr algn="ctr"/>
                      <a:r>
                        <a:rPr lang="en-US" sz="1100" b="1" i="0" dirty="0">
                          <a:latin typeface="Calibri" panose="020F0502020204030204" pitchFamily="34" charset="0"/>
                          <a:cs typeface="Calibri" panose="020F0502020204030204" pitchFamily="34" charset="0"/>
                        </a:rPr>
                        <a:t>Action</a:t>
                      </a:r>
                      <a:r>
                        <a:rPr lang="en-US" sz="1100" b="1" i="0" baseline="0" dirty="0">
                          <a:latin typeface="Calibri" panose="020F0502020204030204" pitchFamily="34" charset="0"/>
                          <a:cs typeface="Calibri" panose="020F0502020204030204" pitchFamily="34" charset="0"/>
                        </a:rPr>
                        <a:t> Type</a:t>
                      </a:r>
                      <a:endParaRPr lang="en-US" sz="1100" b="1" i="0" dirty="0">
                        <a:latin typeface="Calibri" panose="020F0502020204030204" pitchFamily="34" charset="0"/>
                        <a:cs typeface="Calibri" panose="020F0502020204030204" pitchFamily="34" charset="0"/>
                      </a:endParaRPr>
                    </a:p>
                  </a:txBody>
                  <a:tcPr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2774AE"/>
                    </a:solidFill>
                  </a:tcPr>
                </a:tc>
                <a:extLst>
                  <a:ext uri="{0D108BD9-81ED-4DB2-BD59-A6C34878D82A}">
                    <a16:rowId xmlns:a16="http://schemas.microsoft.com/office/drawing/2014/main" val="1160960130"/>
                  </a:ext>
                </a:extLst>
              </a:tr>
              <a:tr h="603701">
                <a:tc>
                  <a:txBody>
                    <a:bodyPr/>
                    <a:lstStyle/>
                    <a:p>
                      <a:pPr algn="l" rtl="0" fontAlgn="ctr"/>
                      <a:r>
                        <a:rPr lang="en-US" sz="1100" b="0" i="0" u="none" strike="noStrike">
                          <a:solidFill>
                            <a:srgbClr val="000000"/>
                          </a:solidFill>
                          <a:effectLst/>
                          <a:latin typeface="Calibri" panose="020F0502020204030204" pitchFamily="34" charset="0"/>
                        </a:rPr>
                        <a:t>Sur, Denise Kc</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SBPCR-1000218: UCLA Family Medicine Residency Program (Song-Brown 2019)</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a:solidFill>
                            <a:srgbClr val="000000"/>
                          </a:solidFill>
                          <a:effectLst/>
                          <a:latin typeface="Calibri" panose="020F0502020204030204" pitchFamily="34" charset="0"/>
                        </a:rPr>
                        <a:t>CA-Department of Health Care Access and Information </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a:solidFill>
                            <a:srgbClr val="000000"/>
                          </a:solidFill>
                          <a:effectLst/>
                          <a:latin typeface="Calibri" panose="020F0502020204030204" pitchFamily="34" charset="0"/>
                        </a:rPr>
                        <a:t>-</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Continuation</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23736052"/>
                  </a:ext>
                </a:extLst>
              </a:tr>
              <a:tr h="757629">
                <a:tc>
                  <a:txBody>
                    <a:bodyPr/>
                    <a:lstStyle/>
                    <a:p>
                      <a:pPr algn="l" rtl="0" fontAlgn="ctr"/>
                      <a:r>
                        <a:rPr lang="en-US" sz="1100" b="0" i="0" u="none" strike="noStrike">
                          <a:solidFill>
                            <a:srgbClr val="000000"/>
                          </a:solidFill>
                          <a:effectLst/>
                          <a:latin typeface="Calibri" panose="020F0502020204030204" pitchFamily="34" charset="0"/>
                        </a:rPr>
                        <a:t>Sur, Denise Kc</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SBPCR-1000497: UCLA Family Medicine Residency Program (Song-Brown 2020)</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a:solidFill>
                            <a:srgbClr val="000000"/>
                          </a:solidFill>
                          <a:effectLst/>
                          <a:latin typeface="Calibri" panose="020F0502020204030204" pitchFamily="34" charset="0"/>
                        </a:rPr>
                        <a:t>CA-Department of Health Care Access and </a:t>
                      </a:r>
                      <a:r>
                        <a:rPr lang="en-US" sz="1100" b="0" i="0" u="none" strike="noStrike" dirty="0" smtClean="0">
                          <a:solidFill>
                            <a:srgbClr val="000000"/>
                          </a:solidFill>
                          <a:effectLst/>
                          <a:latin typeface="Calibri" panose="020F0502020204030204" pitchFamily="34" charset="0"/>
                        </a:rPr>
                        <a:t>Information</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a:solidFill>
                            <a:srgbClr val="000000"/>
                          </a:solidFill>
                          <a:effectLst/>
                          <a:latin typeface="Calibri" panose="020F0502020204030204" pitchFamily="34" charset="0"/>
                        </a:rPr>
                        <a:t>Continuation</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71655040"/>
                  </a:ext>
                </a:extLst>
              </a:tr>
              <a:tr h="649140">
                <a:tc>
                  <a:txBody>
                    <a:bodyPr/>
                    <a:lstStyle/>
                    <a:p>
                      <a:pPr algn="l" rtl="0" fontAlgn="ctr"/>
                      <a:r>
                        <a:rPr lang="en-US" sz="1100" b="0" i="0" u="none" strike="noStrike">
                          <a:solidFill>
                            <a:srgbClr val="000000"/>
                          </a:solidFill>
                          <a:effectLst/>
                          <a:latin typeface="Calibri" panose="020F0502020204030204" pitchFamily="34" charset="0"/>
                        </a:rPr>
                        <a:t>Sur, Denise Kc</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CalMedForce - UCLA Family Medicine Residency Program</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a:solidFill>
                            <a:srgbClr val="000000"/>
                          </a:solidFill>
                          <a:effectLst/>
                          <a:latin typeface="Calibri" panose="020F0502020204030204" pitchFamily="34" charset="0"/>
                        </a:rPr>
                        <a:t>Physicians for a Healthy </a:t>
                      </a:r>
                      <a:r>
                        <a:rPr lang="en-US" sz="1100" b="0" i="0" u="none" strike="noStrike" dirty="0" smtClean="0">
                          <a:solidFill>
                            <a:srgbClr val="000000"/>
                          </a:solidFill>
                          <a:effectLst/>
                          <a:latin typeface="Calibri" panose="020F0502020204030204" pitchFamily="34" charset="0"/>
                        </a:rPr>
                        <a:t>California</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UC/OFFICE OF THE PRESIDENT, SYSTEMWIDE</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a:solidFill>
                            <a:srgbClr val="000000"/>
                          </a:solidFill>
                          <a:effectLst/>
                          <a:latin typeface="Calibri" panose="020F0502020204030204" pitchFamily="34" charset="0"/>
                        </a:rPr>
                        <a:t>New</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83728444"/>
                  </a:ext>
                </a:extLst>
              </a:tr>
            </a:tbl>
          </a:graphicData>
        </a:graphic>
      </p:graphicFrame>
    </p:spTree>
    <p:extLst>
      <p:ext uri="{BB962C8B-B14F-4D97-AF65-F5344CB8AC3E}">
        <p14:creationId xmlns:p14="http://schemas.microsoft.com/office/powerpoint/2010/main" val="11804343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590AF1-51CA-D64A-8B8B-0406BE491E0F}"/>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Helvetica"/>
                <a:ea typeface="+mn-ea"/>
                <a:cs typeface="+mn-cs"/>
              </a:rPr>
              <a:t>June 2, 2022</a:t>
            </a:r>
          </a:p>
        </p:txBody>
      </p:sp>
      <p:sp>
        <p:nvSpPr>
          <p:cNvPr id="3" name="Slide Number Placeholder 2">
            <a:extLst>
              <a:ext uri="{FF2B5EF4-FFF2-40B4-BE49-F238E27FC236}">
                <a16:creationId xmlns:a16="http://schemas.microsoft.com/office/drawing/2014/main" id="{12D6D6A2-A849-0745-AEAE-5C26CFE33A38}"/>
              </a:ext>
            </a:extLst>
          </p:cNvPr>
          <p:cNvSpPr>
            <a:spLocks noGrp="1"/>
          </p:cNvSpPr>
          <p:nvPr>
            <p:ph type="sldNum" sz="quarter" idx="11"/>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D59DAAA-0634-FC41-A826-8BC222AF9A3E}" type="slidenum">
              <a:rPr kumimoji="0" lang="en-US" sz="800" b="0" i="0" u="none" strike="noStrike" kern="1200" cap="none" spc="0" normalizeH="0" baseline="0" noProof="0" smtClean="0">
                <a:ln>
                  <a:noFill/>
                </a:ln>
                <a:solidFill>
                  <a:srgbClr val="FFFFFF"/>
                </a:solidFill>
                <a:effectLst/>
                <a:uLnTx/>
                <a:uFillTx/>
                <a:latin typeface="Helvetic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en-US" sz="800" b="0" i="0" u="none" strike="noStrike" kern="1200" cap="none" spc="0" normalizeH="0" baseline="0" noProof="0" dirty="0">
              <a:ln>
                <a:noFill/>
              </a:ln>
              <a:solidFill>
                <a:srgbClr val="FFFFFF"/>
              </a:solidFill>
              <a:effectLst/>
              <a:uLnTx/>
              <a:uFillTx/>
              <a:latin typeface="Helvetica"/>
              <a:ea typeface="+mn-ea"/>
              <a:cs typeface="+mn-cs"/>
            </a:endParaRPr>
          </a:p>
        </p:txBody>
      </p:sp>
    </p:spTree>
    <p:extLst>
      <p:ext uri="{BB962C8B-B14F-4D97-AF65-F5344CB8AC3E}">
        <p14:creationId xmlns:p14="http://schemas.microsoft.com/office/powerpoint/2010/main" val="16837531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4092A4-DCF1-1348-9960-323D083968EE}"/>
              </a:ext>
            </a:extLst>
          </p:cNvPr>
          <p:cNvSpPr>
            <a:spLocks noGrp="1"/>
          </p:cNvSpPr>
          <p:nvPr>
            <p:ph type="sldNum" sz="quarter" idx="19"/>
          </p:nvPr>
        </p:nvSpPr>
        <p:spPr/>
        <p:txBody>
          <a:bodyPr/>
          <a:lstStyle/>
          <a:p>
            <a:fld id="{B6238B5B-F19C-E947-A0BC-87BD7983F871}" type="slidenum">
              <a:rPr lang="en-US" smtClean="0"/>
              <a:pPr/>
              <a:t>3</a:t>
            </a:fld>
            <a:endParaRPr lang="en-US" dirty="0"/>
          </a:p>
        </p:txBody>
      </p:sp>
      <p:sp>
        <p:nvSpPr>
          <p:cNvPr id="2" name="Title 1">
            <a:extLst>
              <a:ext uri="{FF2B5EF4-FFF2-40B4-BE49-F238E27FC236}">
                <a16:creationId xmlns:a16="http://schemas.microsoft.com/office/drawing/2014/main" id="{9999A3A3-B77B-9A49-9A57-95F35B12E1A1}"/>
              </a:ext>
            </a:extLst>
          </p:cNvPr>
          <p:cNvSpPr>
            <a:spLocks noGrp="1"/>
          </p:cNvSpPr>
          <p:nvPr>
            <p:ph type="title"/>
          </p:nvPr>
        </p:nvSpPr>
        <p:spPr/>
        <p:txBody>
          <a:bodyPr/>
          <a:lstStyle/>
          <a:p>
            <a:r>
              <a:rPr lang="en-US" dirty="0"/>
              <a:t>Recently Submitted </a:t>
            </a:r>
            <a:r>
              <a:rPr lang="en-US" dirty="0" smtClean="0"/>
              <a:t>Proposals</a:t>
            </a:r>
            <a:endParaRPr lang="en-US" dirty="0"/>
          </a:p>
        </p:txBody>
      </p:sp>
      <p:graphicFrame>
        <p:nvGraphicFramePr>
          <p:cNvPr id="8" name="Table 7">
            <a:extLst>
              <a:ext uri="{FF2B5EF4-FFF2-40B4-BE49-F238E27FC236}">
                <a16:creationId xmlns:a16="http://schemas.microsoft.com/office/drawing/2014/main" id="{D09A853D-0469-694E-8DBB-33BC741187CA}"/>
              </a:ext>
            </a:extLst>
          </p:cNvPr>
          <p:cNvGraphicFramePr>
            <a:graphicFrameLocks noGrp="1"/>
          </p:cNvGraphicFramePr>
          <p:nvPr>
            <p:extLst>
              <p:ext uri="{D42A27DB-BD31-4B8C-83A1-F6EECF244321}">
                <p14:modId xmlns:p14="http://schemas.microsoft.com/office/powerpoint/2010/main" val="1078710902"/>
              </p:ext>
            </p:extLst>
          </p:nvPr>
        </p:nvGraphicFramePr>
        <p:xfrm>
          <a:off x="317497" y="1230458"/>
          <a:ext cx="8561327" cy="2842260"/>
        </p:xfrm>
        <a:graphic>
          <a:graphicData uri="http://schemas.openxmlformats.org/drawingml/2006/table">
            <a:tbl>
              <a:tblPr firstRow="1">
                <a:tableStyleId>{5C22544A-7EE6-4342-B048-85BDC9FD1C3A}</a:tableStyleId>
              </a:tblPr>
              <a:tblGrid>
                <a:gridCol w="1079224">
                  <a:extLst>
                    <a:ext uri="{9D8B030D-6E8A-4147-A177-3AD203B41FA5}">
                      <a16:colId xmlns:a16="http://schemas.microsoft.com/office/drawing/2014/main" val="3764042023"/>
                    </a:ext>
                  </a:extLst>
                </a:gridCol>
                <a:gridCol w="4099727">
                  <a:extLst>
                    <a:ext uri="{9D8B030D-6E8A-4147-A177-3AD203B41FA5}">
                      <a16:colId xmlns:a16="http://schemas.microsoft.com/office/drawing/2014/main" val="3707701944"/>
                    </a:ext>
                  </a:extLst>
                </a:gridCol>
                <a:gridCol w="1610205">
                  <a:extLst>
                    <a:ext uri="{9D8B030D-6E8A-4147-A177-3AD203B41FA5}">
                      <a16:colId xmlns:a16="http://schemas.microsoft.com/office/drawing/2014/main" val="3006092247"/>
                    </a:ext>
                  </a:extLst>
                </a:gridCol>
                <a:gridCol w="806424">
                  <a:extLst>
                    <a:ext uri="{9D8B030D-6E8A-4147-A177-3AD203B41FA5}">
                      <a16:colId xmlns:a16="http://schemas.microsoft.com/office/drawing/2014/main" val="175481784"/>
                    </a:ext>
                  </a:extLst>
                </a:gridCol>
                <a:gridCol w="965747">
                  <a:extLst>
                    <a:ext uri="{9D8B030D-6E8A-4147-A177-3AD203B41FA5}">
                      <a16:colId xmlns:a16="http://schemas.microsoft.com/office/drawing/2014/main" val="3869669175"/>
                    </a:ext>
                  </a:extLst>
                </a:gridCol>
              </a:tblGrid>
              <a:tr h="423106">
                <a:tc>
                  <a:txBody>
                    <a:bodyPr/>
                    <a:lstStyle/>
                    <a:p>
                      <a:pPr algn="l"/>
                      <a:r>
                        <a:rPr lang="en-US" sz="1200" b="1" i="0" dirty="0">
                          <a:latin typeface="+mj-lt"/>
                        </a:rPr>
                        <a:t>PI</a:t>
                      </a:r>
                    </a:p>
                  </a:txBody>
                  <a:tcPr marL="36576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774AE"/>
                    </a:solidFill>
                  </a:tcPr>
                </a:tc>
                <a:tc>
                  <a:txBody>
                    <a:bodyPr/>
                    <a:lstStyle/>
                    <a:p>
                      <a:pPr algn="ctr"/>
                      <a:r>
                        <a:rPr lang="en-US" sz="1200" b="1" i="0" dirty="0">
                          <a:latin typeface="+mj-lt"/>
                        </a:rPr>
                        <a:t>Title</a:t>
                      </a:r>
                    </a:p>
                  </a:txBody>
                  <a:tcPr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2774AE"/>
                    </a:solidFill>
                  </a:tcPr>
                </a:tc>
                <a:tc>
                  <a:txBody>
                    <a:bodyPr/>
                    <a:lstStyle/>
                    <a:p>
                      <a:pPr algn="ctr"/>
                      <a:r>
                        <a:rPr lang="en-US" sz="1200" b="1" i="0" dirty="0">
                          <a:latin typeface="+mj-lt"/>
                        </a:rPr>
                        <a:t>Sponsor</a:t>
                      </a:r>
                    </a:p>
                  </a:txBody>
                  <a:tcPr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2774AE"/>
                    </a:solidFill>
                  </a:tcPr>
                </a:tc>
                <a:tc>
                  <a:txBody>
                    <a:bodyPr/>
                    <a:lstStyle/>
                    <a:p>
                      <a:pPr algn="ctr"/>
                      <a:r>
                        <a:rPr lang="en-US" sz="1200" b="1" i="0" dirty="0">
                          <a:latin typeface="+mj-lt"/>
                        </a:rPr>
                        <a:t>Prime Sponsor</a:t>
                      </a:r>
                    </a:p>
                  </a:txBody>
                  <a:tcPr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2774AE"/>
                    </a:solidFill>
                  </a:tcPr>
                </a:tc>
                <a:tc>
                  <a:txBody>
                    <a:bodyPr/>
                    <a:lstStyle/>
                    <a:p>
                      <a:pPr algn="ctr"/>
                      <a:r>
                        <a:rPr lang="en-US" sz="1200" b="1" i="0" dirty="0">
                          <a:latin typeface="+mj-lt"/>
                        </a:rPr>
                        <a:t>Proposal</a:t>
                      </a:r>
                      <a:r>
                        <a:rPr lang="en-US" sz="1200" b="1" i="0" baseline="0" dirty="0">
                          <a:latin typeface="+mj-lt"/>
                        </a:rPr>
                        <a:t> Type</a:t>
                      </a:r>
                      <a:endParaRPr lang="en-US" sz="1200" b="1" i="0" dirty="0">
                        <a:latin typeface="+mj-lt"/>
                      </a:endParaRPr>
                    </a:p>
                  </a:txBody>
                  <a:tcPr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2774AE"/>
                    </a:solidFill>
                  </a:tcPr>
                </a:tc>
                <a:extLst>
                  <a:ext uri="{0D108BD9-81ED-4DB2-BD59-A6C34878D82A}">
                    <a16:rowId xmlns:a16="http://schemas.microsoft.com/office/drawing/2014/main" val="1160960130"/>
                  </a:ext>
                </a:extLst>
              </a:tr>
              <a:tr h="319093">
                <a:tc>
                  <a:txBody>
                    <a:bodyPr/>
                    <a:lstStyle/>
                    <a:p>
                      <a:pPr algn="l" rtl="0" fontAlgn="ctr"/>
                      <a:r>
                        <a:rPr lang="en-US" sz="1100" b="0" i="0" u="none" strike="noStrike">
                          <a:solidFill>
                            <a:srgbClr val="000000"/>
                          </a:solidFill>
                          <a:effectLst/>
                          <a:latin typeface="Calibri" panose="020F0502020204030204" pitchFamily="34" charset="0"/>
                        </a:rPr>
                        <a:t>Sur, Denise Kc</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HCAI Song-Brown Grant Primary Care Residency (2023-2026)</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38100" cmpd="sng">
                      <a:noFill/>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a:solidFill>
                            <a:srgbClr val="000000"/>
                          </a:solidFill>
                          <a:effectLst/>
                          <a:latin typeface="Calibri" panose="020F0502020204030204" pitchFamily="34" charset="0"/>
                        </a:rPr>
                        <a:t>CA-Department of Health Care Access and Information </a:t>
                      </a:r>
                      <a:endParaRPr lang="en-US" sz="1100" b="0" i="0" u="none" strike="noStrike" dirty="0" smtClean="0">
                        <a:solidFill>
                          <a:srgbClr val="000000"/>
                        </a:solidFill>
                        <a:effectLst/>
                        <a:latin typeface="Calibri" panose="020F0502020204030204" pitchFamily="34" charset="0"/>
                      </a:endParaRPr>
                    </a:p>
                    <a:p>
                      <a:pPr algn="l" rtl="0" fontAlgn="ct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38100" cmpd="sng">
                      <a:noFill/>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38100" cmpd="sng">
                      <a:noFill/>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New</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38100" cmpd="sng">
                      <a:noFill/>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2891641"/>
                  </a:ext>
                </a:extLst>
              </a:tr>
              <a:tr h="0">
                <a:tc>
                  <a:txBody>
                    <a:bodyPr/>
                    <a:lstStyle/>
                    <a:p>
                      <a:pPr algn="l" rtl="0" fontAlgn="ctr"/>
                      <a:r>
                        <a:rPr lang="en-US" sz="1100" b="0" i="0" u="none" strike="noStrike">
                          <a:solidFill>
                            <a:srgbClr val="000000"/>
                          </a:solidFill>
                          <a:effectLst/>
                          <a:latin typeface="Calibri" panose="020F0502020204030204" pitchFamily="34" charset="0"/>
                        </a:rPr>
                        <a:t>Shoptaw, Steven J</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CTN-0109 CURB-2</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a:solidFill>
                            <a:srgbClr val="000000"/>
                          </a:solidFill>
                          <a:effectLst/>
                          <a:latin typeface="Calibri" panose="020F0502020204030204" pitchFamily="34" charset="0"/>
                        </a:rPr>
                        <a:t>University of Texas-Southwestern Medical Center at Dallas </a:t>
                      </a:r>
                      <a:endParaRPr lang="en-US" sz="1100" b="0" i="0" u="none" strike="noStrike" dirty="0" smtClean="0">
                        <a:solidFill>
                          <a:srgbClr val="000000"/>
                        </a:solidFill>
                        <a:effectLst/>
                        <a:latin typeface="Calibri" panose="020F0502020204030204" pitchFamily="34" charset="0"/>
                      </a:endParaRPr>
                    </a:p>
                    <a:p>
                      <a:pPr algn="l" rtl="0" fontAlgn="ct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NIH </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New</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23736052"/>
                  </a:ext>
                </a:extLst>
              </a:tr>
              <a:tr h="319093">
                <a:tc>
                  <a:txBody>
                    <a:bodyPr/>
                    <a:lstStyle/>
                    <a:p>
                      <a:pPr algn="l" rtl="0" fontAlgn="ctr"/>
                      <a:r>
                        <a:rPr lang="en-US" sz="1100" b="0" i="0" u="none" strike="noStrike">
                          <a:solidFill>
                            <a:srgbClr val="000000"/>
                          </a:solidFill>
                          <a:effectLst/>
                          <a:latin typeface="Calibri" panose="020F0502020204030204" pitchFamily="34" charset="0"/>
                        </a:rPr>
                        <a:t>Shoptaw, Steven J</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Center for HIV Identification, Prevention and Treatment Services (CHIPTS) - UCLA Rapid, Relevant, Rigorous Implementation Science Hub</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a:solidFill>
                            <a:srgbClr val="000000"/>
                          </a:solidFill>
                          <a:effectLst/>
                          <a:latin typeface="Calibri" panose="020F0502020204030204" pitchFamily="34" charset="0"/>
                        </a:rPr>
                        <a:t>NIH-NIMH National Institute of Mental </a:t>
                      </a:r>
                      <a:r>
                        <a:rPr lang="en-US" sz="1100" b="0" i="0" u="none" strike="noStrike" dirty="0" smtClean="0">
                          <a:solidFill>
                            <a:srgbClr val="000000"/>
                          </a:solidFill>
                          <a:effectLst/>
                          <a:latin typeface="Calibri" panose="020F0502020204030204" pitchFamily="34" charset="0"/>
                        </a:rPr>
                        <a:t>Health</a:t>
                      </a:r>
                    </a:p>
                    <a:p>
                      <a:pPr algn="l" rtl="0" fontAlgn="ct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Modification/ Amendment</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71655040"/>
                  </a:ext>
                </a:extLst>
              </a:tr>
              <a:tr h="319093">
                <a:tc>
                  <a:txBody>
                    <a:bodyPr/>
                    <a:lstStyle/>
                    <a:p>
                      <a:pPr algn="l" rtl="0" fontAlgn="ctr"/>
                      <a:r>
                        <a:rPr lang="en-US" sz="1100" b="0" i="0" u="none" strike="noStrike">
                          <a:solidFill>
                            <a:srgbClr val="000000"/>
                          </a:solidFill>
                          <a:effectLst/>
                          <a:latin typeface="Calibri" panose="020F0502020204030204" pitchFamily="34" charset="0"/>
                        </a:rPr>
                        <a:t>Shoptaw, Steven J</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 </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HIV Prevention Trials Leadership Group: 094 Protocol Chair (Year 17)</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a:solidFill>
                            <a:srgbClr val="000000"/>
                          </a:solidFill>
                          <a:effectLst/>
                          <a:latin typeface="Calibri" panose="020F0502020204030204" pitchFamily="34" charset="0"/>
                        </a:rPr>
                        <a:t>FHI 360 (Family Health International</a:t>
                      </a:r>
                      <a:r>
                        <a:rPr lang="en-US" sz="1100" b="0" i="0" u="none" strike="noStrike" dirty="0" smtClean="0">
                          <a:solidFill>
                            <a:srgbClr val="000000"/>
                          </a:solidFill>
                          <a:effectLst/>
                          <a:latin typeface="Calibri" panose="020F0502020204030204" pitchFamily="34" charset="0"/>
                        </a:rPr>
                        <a:t>)</a:t>
                      </a:r>
                    </a:p>
                    <a:p>
                      <a:pPr algn="l" rtl="0" fontAlgn="ct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NIH-NIAID </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a:solidFill>
                            <a:srgbClr val="000000"/>
                          </a:solidFill>
                          <a:effectLst/>
                          <a:latin typeface="Calibri" panose="020F0502020204030204" pitchFamily="34" charset="0"/>
                        </a:rPr>
                        <a:t>Modification/ Amendment</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83728444"/>
                  </a:ext>
                </a:extLst>
              </a:tr>
            </a:tbl>
          </a:graphicData>
        </a:graphic>
      </p:graphicFrame>
    </p:spTree>
    <p:extLst>
      <p:ext uri="{BB962C8B-B14F-4D97-AF65-F5344CB8AC3E}">
        <p14:creationId xmlns:p14="http://schemas.microsoft.com/office/powerpoint/2010/main" val="3907985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fld id="{5BB146B1-0B88-5443-B37C-799D96157DB2}" type="datetime4">
              <a:rPr lang="en-US" smtClean="0"/>
              <a:t>August 3, 2022</a:t>
            </a:fld>
            <a:endParaRPr lang="en-US" dirty="0"/>
          </a:p>
        </p:txBody>
      </p:sp>
      <p:sp>
        <p:nvSpPr>
          <p:cNvPr id="5" name="Slide Number Placeholder 4"/>
          <p:cNvSpPr>
            <a:spLocks noGrp="1"/>
          </p:cNvSpPr>
          <p:nvPr>
            <p:ph type="sldNum" sz="quarter" idx="19"/>
          </p:nvPr>
        </p:nvSpPr>
        <p:spPr/>
        <p:txBody>
          <a:bodyPr/>
          <a:lstStyle/>
          <a:p>
            <a:fld id="{B6238B5B-F19C-E947-A0BC-87BD7983F871}" type="slidenum">
              <a:rPr lang="en-US" smtClean="0"/>
              <a:pPr/>
              <a:t>4</a:t>
            </a:fld>
            <a:endParaRPr lang="en-US" dirty="0"/>
          </a:p>
        </p:txBody>
      </p:sp>
      <p:sp>
        <p:nvSpPr>
          <p:cNvPr id="6" name="Title 5"/>
          <p:cNvSpPr>
            <a:spLocks noGrp="1"/>
          </p:cNvSpPr>
          <p:nvPr>
            <p:ph type="title"/>
          </p:nvPr>
        </p:nvSpPr>
        <p:spPr/>
        <p:txBody>
          <a:bodyPr/>
          <a:lstStyle/>
          <a:p>
            <a:r>
              <a:rPr lang="en-US" dirty="0" smtClean="0"/>
              <a:t>Human </a:t>
            </a:r>
            <a:r>
              <a:rPr lang="en-US" dirty="0" smtClean="0"/>
              <a:t>Resources/Personnel/COVID Updates </a:t>
            </a:r>
            <a:endParaRPr lang="en-US" dirty="0"/>
          </a:p>
        </p:txBody>
      </p:sp>
      <p:sp>
        <p:nvSpPr>
          <p:cNvPr id="8" name="Text Placeholder 6"/>
          <p:cNvSpPr>
            <a:spLocks noGrp="1"/>
          </p:cNvSpPr>
          <p:nvPr>
            <p:ph type="body" sz="quarter" idx="20"/>
          </p:nvPr>
        </p:nvSpPr>
        <p:spPr>
          <a:xfrm>
            <a:off x="0" y="1255358"/>
            <a:ext cx="8113985" cy="3504549"/>
          </a:xfrm>
        </p:spPr>
        <p:txBody>
          <a:bodyPr/>
          <a:lstStyle/>
          <a:p>
            <a:r>
              <a:rPr lang="en-US" sz="1800" b="1" dirty="0" smtClean="0"/>
              <a:t>Masks</a:t>
            </a:r>
            <a:r>
              <a:rPr lang="en-US" sz="1800" dirty="0" smtClean="0"/>
              <a:t> are required in Oppenheimer</a:t>
            </a:r>
            <a:endParaRPr lang="en-US" sz="1800" dirty="0" smtClean="0"/>
          </a:p>
          <a:p>
            <a:pPr lvl="1"/>
            <a:r>
              <a:rPr lang="en-US" sz="1800" dirty="0" smtClean="0"/>
              <a:t>You may only remove your mask if you are alone in a closed office. </a:t>
            </a:r>
          </a:p>
          <a:p>
            <a:pPr lvl="1"/>
            <a:r>
              <a:rPr lang="en-US" sz="1800" dirty="0" smtClean="0"/>
              <a:t>Conference Room is not available 12-1pm for meetings, as it is reserved for those in cubicles who need a space to </a:t>
            </a:r>
          </a:p>
          <a:p>
            <a:pPr marL="274320" lvl="1" indent="0">
              <a:buNone/>
            </a:pPr>
            <a:r>
              <a:rPr lang="en-US" sz="1800" dirty="0"/>
              <a:t> </a:t>
            </a:r>
            <a:r>
              <a:rPr lang="en-US" sz="1800" dirty="0" smtClean="0"/>
              <a:t>  remove their masks for lunch.</a:t>
            </a:r>
          </a:p>
          <a:p>
            <a:pPr lvl="1"/>
            <a:r>
              <a:rPr lang="en-US" sz="1800" dirty="0" smtClean="0"/>
              <a:t>If you are in a cubicle, please utilize the </a:t>
            </a:r>
          </a:p>
          <a:p>
            <a:pPr marL="274320" lvl="1" indent="0">
              <a:buNone/>
            </a:pPr>
            <a:r>
              <a:rPr lang="en-US" sz="1800" dirty="0"/>
              <a:t> </a:t>
            </a:r>
            <a:r>
              <a:rPr lang="en-US" sz="1800" dirty="0" smtClean="0"/>
              <a:t>  </a:t>
            </a:r>
            <a:r>
              <a:rPr lang="en-US" sz="1800" dirty="0" smtClean="0"/>
              <a:t>conference room when needed for mask breaks.</a:t>
            </a:r>
          </a:p>
          <a:p>
            <a:pPr lvl="1"/>
            <a:r>
              <a:rPr lang="en-US" sz="1800" dirty="0" smtClean="0"/>
              <a:t>If you are in a cubicle or a shared office, please </a:t>
            </a:r>
          </a:p>
          <a:p>
            <a:pPr marL="274320" lvl="1" indent="0">
              <a:buNone/>
            </a:pPr>
            <a:r>
              <a:rPr lang="en-US" sz="1800" dirty="0"/>
              <a:t> </a:t>
            </a:r>
            <a:r>
              <a:rPr lang="en-US" sz="1800" dirty="0" smtClean="0"/>
              <a:t>  reach out to Laura if you have concerns/ </a:t>
            </a:r>
          </a:p>
          <a:p>
            <a:pPr marL="274320" lvl="1" indent="0">
              <a:buNone/>
            </a:pPr>
            <a:r>
              <a:rPr lang="en-US" sz="1800" dirty="0"/>
              <a:t> </a:t>
            </a:r>
            <a:r>
              <a:rPr lang="en-US" sz="1800" dirty="0" smtClean="0"/>
              <a:t>  questions and would like to explore the option </a:t>
            </a:r>
          </a:p>
          <a:p>
            <a:pPr marL="274320" lvl="1" indent="0">
              <a:buNone/>
            </a:pPr>
            <a:r>
              <a:rPr lang="en-US" sz="1800" dirty="0"/>
              <a:t> </a:t>
            </a:r>
            <a:r>
              <a:rPr lang="en-US" sz="1800" dirty="0" smtClean="0"/>
              <a:t>  of temporarily utilizing an unoccupied office </a:t>
            </a:r>
          </a:p>
          <a:p>
            <a:pPr marL="274320" lvl="1" indent="0">
              <a:buNone/>
            </a:pPr>
            <a:r>
              <a:rPr lang="en-US" sz="1800" dirty="0"/>
              <a:t> </a:t>
            </a:r>
            <a:r>
              <a:rPr lang="en-US" sz="1800" dirty="0" smtClean="0"/>
              <a:t>  for your work.</a:t>
            </a:r>
            <a:endParaRPr lang="en-US" sz="1800" dirty="0" smtClean="0"/>
          </a:p>
        </p:txBody>
      </p:sp>
      <p:pic>
        <p:nvPicPr>
          <p:cNvPr id="9" name="Picture 8"/>
          <p:cNvPicPr>
            <a:picLocks noChangeAspect="1"/>
          </p:cNvPicPr>
          <p:nvPr/>
        </p:nvPicPr>
        <p:blipFill>
          <a:blip r:embed="rId2"/>
          <a:stretch>
            <a:fillRect/>
          </a:stretch>
        </p:blipFill>
        <p:spPr>
          <a:xfrm>
            <a:off x="5764041" y="2316480"/>
            <a:ext cx="2988658" cy="2438400"/>
          </a:xfrm>
          <a:prstGeom prst="rect">
            <a:avLst/>
          </a:prstGeom>
        </p:spPr>
      </p:pic>
    </p:spTree>
    <p:extLst>
      <p:ext uri="{BB962C8B-B14F-4D97-AF65-F5344CB8AC3E}">
        <p14:creationId xmlns:p14="http://schemas.microsoft.com/office/powerpoint/2010/main" val="15604419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fld id="{5BB146B1-0B88-5443-B37C-799D96157DB2}" type="datetime4">
              <a:rPr lang="en-US" smtClean="0"/>
              <a:t>August 3, 2022</a:t>
            </a:fld>
            <a:endParaRPr lang="en-US" dirty="0"/>
          </a:p>
        </p:txBody>
      </p:sp>
      <p:sp>
        <p:nvSpPr>
          <p:cNvPr id="5" name="Slide Number Placeholder 4"/>
          <p:cNvSpPr>
            <a:spLocks noGrp="1"/>
          </p:cNvSpPr>
          <p:nvPr>
            <p:ph type="sldNum" sz="quarter" idx="19"/>
          </p:nvPr>
        </p:nvSpPr>
        <p:spPr/>
        <p:txBody>
          <a:bodyPr/>
          <a:lstStyle/>
          <a:p>
            <a:fld id="{B6238B5B-F19C-E947-A0BC-87BD7983F871}" type="slidenum">
              <a:rPr lang="en-US" smtClean="0"/>
              <a:pPr/>
              <a:t>5</a:t>
            </a:fld>
            <a:endParaRPr lang="en-US" dirty="0"/>
          </a:p>
        </p:txBody>
      </p:sp>
      <p:sp>
        <p:nvSpPr>
          <p:cNvPr id="6" name="Title 5"/>
          <p:cNvSpPr>
            <a:spLocks noGrp="1"/>
          </p:cNvSpPr>
          <p:nvPr>
            <p:ph type="title"/>
          </p:nvPr>
        </p:nvSpPr>
        <p:spPr/>
        <p:txBody>
          <a:bodyPr/>
          <a:lstStyle/>
          <a:p>
            <a:r>
              <a:rPr lang="en-US" dirty="0" smtClean="0"/>
              <a:t>Human </a:t>
            </a:r>
            <a:r>
              <a:rPr lang="en-US" dirty="0" smtClean="0"/>
              <a:t>Resources/Personnel/COVID Updates </a:t>
            </a:r>
            <a:endParaRPr lang="en-US" dirty="0"/>
          </a:p>
        </p:txBody>
      </p:sp>
      <p:sp>
        <p:nvSpPr>
          <p:cNvPr id="8" name="Text Placeholder 6"/>
          <p:cNvSpPr>
            <a:spLocks noGrp="1"/>
          </p:cNvSpPr>
          <p:nvPr>
            <p:ph type="body" sz="quarter" idx="20"/>
          </p:nvPr>
        </p:nvSpPr>
        <p:spPr>
          <a:xfrm>
            <a:off x="0" y="1255357"/>
            <a:ext cx="5086350" cy="2828467"/>
          </a:xfrm>
        </p:spPr>
        <p:txBody>
          <a:bodyPr/>
          <a:lstStyle/>
          <a:p>
            <a:r>
              <a:rPr lang="en-US" sz="1800" dirty="0" smtClean="0"/>
              <a:t>If you are in a private or shared office, please consider removing unused items and files from your space. </a:t>
            </a:r>
          </a:p>
          <a:p>
            <a:pPr marL="0" indent="0">
              <a:lnSpc>
                <a:spcPct val="100000"/>
              </a:lnSpc>
              <a:spcBef>
                <a:spcPts val="0"/>
              </a:spcBef>
              <a:buNone/>
            </a:pPr>
            <a:endParaRPr lang="en-US" sz="1800" dirty="0" smtClean="0"/>
          </a:p>
          <a:p>
            <a:r>
              <a:rPr lang="en-US" sz="1800" dirty="0" smtClean="0"/>
              <a:t>If you are utilizing a cubicle area for storage, please store items away from walking areas. Keep things organized and safely tucked away.</a:t>
            </a:r>
          </a:p>
          <a:p>
            <a:pPr marL="0" indent="0">
              <a:lnSpc>
                <a:spcPct val="100000"/>
              </a:lnSpc>
              <a:spcBef>
                <a:spcPts val="0"/>
              </a:spcBef>
              <a:buNone/>
            </a:pPr>
            <a:endParaRPr lang="en-US" sz="1800" dirty="0" smtClean="0"/>
          </a:p>
          <a:p>
            <a:r>
              <a:rPr lang="en-US" sz="1800" dirty="0"/>
              <a:t>Please do not remove items from cubicle areas that do not belong to you. If you are unsure if a cubicle space is being occupied, please reach out to Laura to clarify. </a:t>
            </a:r>
          </a:p>
        </p:txBody>
      </p:sp>
      <p:pic>
        <p:nvPicPr>
          <p:cNvPr id="1026" name="Picture 2" descr="How to organize and declutter your office"/>
          <p:cNvPicPr>
            <a:picLocks noChangeAspect="1" noChangeArrowheads="1"/>
          </p:cNvPicPr>
          <p:nvPr/>
        </p:nvPicPr>
        <p:blipFill rotWithShape="1">
          <a:blip r:embed="rId2">
            <a:extLst>
              <a:ext uri="{28A0092B-C50C-407E-A947-70E740481C1C}">
                <a14:useLocalDpi xmlns:a14="http://schemas.microsoft.com/office/drawing/2010/main" val="0"/>
              </a:ext>
            </a:extLst>
          </a:blip>
          <a:srcRect r="10714"/>
          <a:stretch/>
        </p:blipFill>
        <p:spPr bwMode="auto">
          <a:xfrm>
            <a:off x="5326380" y="1574997"/>
            <a:ext cx="3386138" cy="2844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6576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C31A833-E6DD-6B69-272C-0A9C6279807C}"/>
              </a:ext>
            </a:extLst>
          </p:cNvPr>
          <p:cNvSpPr>
            <a:spLocks noGrp="1"/>
          </p:cNvSpPr>
          <p:nvPr>
            <p:ph type="sldNum" sz="quarter" idx="19"/>
          </p:nvPr>
        </p:nvSpPr>
        <p:spPr/>
        <p:txBody>
          <a:bodyPr/>
          <a:lstStyle/>
          <a:p>
            <a:fld id="{B6238B5B-F19C-E947-A0BC-87BD7983F871}" type="slidenum">
              <a:rPr lang="en-US" smtClean="0"/>
              <a:pPr/>
              <a:t>6</a:t>
            </a:fld>
            <a:endParaRPr lang="en-US" dirty="0"/>
          </a:p>
        </p:txBody>
      </p:sp>
      <p:sp>
        <p:nvSpPr>
          <p:cNvPr id="5" name="Text Placeholder 4">
            <a:extLst>
              <a:ext uri="{FF2B5EF4-FFF2-40B4-BE49-F238E27FC236}">
                <a16:creationId xmlns:a16="http://schemas.microsoft.com/office/drawing/2014/main" id="{8B1B8A10-2E1E-F659-06FC-34D94889A81A}"/>
              </a:ext>
            </a:extLst>
          </p:cNvPr>
          <p:cNvSpPr>
            <a:spLocks noGrp="1"/>
          </p:cNvSpPr>
          <p:nvPr>
            <p:ph type="body" sz="quarter" idx="21"/>
          </p:nvPr>
        </p:nvSpPr>
        <p:spPr>
          <a:xfrm>
            <a:off x="548637" y="1478201"/>
            <a:ext cx="4023363" cy="533479"/>
          </a:xfrm>
        </p:spPr>
        <p:txBody>
          <a:bodyPr/>
          <a:lstStyle/>
          <a:p>
            <a:pPr algn="ctr"/>
            <a:r>
              <a:rPr lang="en-US" dirty="0">
                <a:latin typeface="+mj-lt"/>
              </a:rPr>
              <a:t>When: Thursday, August </a:t>
            </a:r>
            <a:r>
              <a:rPr lang="en-US" dirty="0" smtClean="0">
                <a:latin typeface="+mj-lt"/>
              </a:rPr>
              <a:t>18</a:t>
            </a:r>
            <a:endParaRPr lang="en-US" dirty="0">
              <a:latin typeface="+mj-lt"/>
            </a:endParaRPr>
          </a:p>
          <a:p>
            <a:pPr algn="ctr"/>
            <a:r>
              <a:rPr lang="en-US" dirty="0">
                <a:latin typeface="+mj-lt"/>
              </a:rPr>
              <a:t> 11:30AM– 1:30PM</a:t>
            </a:r>
          </a:p>
        </p:txBody>
      </p:sp>
      <p:pic>
        <p:nvPicPr>
          <p:cNvPr id="9" name="Picture Placeholder 8" descr="Map&#10;&#10;Description automatically generated">
            <a:extLst>
              <a:ext uri="{FF2B5EF4-FFF2-40B4-BE49-F238E27FC236}">
                <a16:creationId xmlns:a16="http://schemas.microsoft.com/office/drawing/2014/main" id="{3015A55D-8CF4-6265-E098-77F958D89AC2}"/>
              </a:ext>
            </a:extLst>
          </p:cNvPr>
          <p:cNvPicPr>
            <a:picLocks noGrp="1" noChangeAspect="1"/>
          </p:cNvPicPr>
          <p:nvPr>
            <p:ph type="pic" sz="quarter" idx="22"/>
          </p:nvPr>
        </p:nvPicPr>
        <p:blipFill>
          <a:blip r:embed="rId2"/>
          <a:srcRect t="10886" b="10886"/>
          <a:stretch>
            <a:fillRect/>
          </a:stretch>
        </p:blipFill>
        <p:spPr>
          <a:xfrm>
            <a:off x="4480557" y="1417320"/>
            <a:ext cx="3931920" cy="3108960"/>
          </a:xfrm>
        </p:spPr>
      </p:pic>
      <p:sp>
        <p:nvSpPr>
          <p:cNvPr id="7" name="Title 6">
            <a:extLst>
              <a:ext uri="{FF2B5EF4-FFF2-40B4-BE49-F238E27FC236}">
                <a16:creationId xmlns:a16="http://schemas.microsoft.com/office/drawing/2014/main" id="{1A42C98F-6D12-B5B8-057A-BFC6C56593F9}"/>
              </a:ext>
            </a:extLst>
          </p:cNvPr>
          <p:cNvSpPr>
            <a:spLocks noGrp="1"/>
          </p:cNvSpPr>
          <p:nvPr>
            <p:ph type="title"/>
          </p:nvPr>
        </p:nvSpPr>
        <p:spPr/>
        <p:txBody>
          <a:bodyPr/>
          <a:lstStyle/>
          <a:p>
            <a:r>
              <a:rPr lang="en-US" dirty="0" smtClean="0"/>
              <a:t>17</a:t>
            </a:r>
            <a:r>
              <a:rPr lang="en-US" baseline="30000" dirty="0" smtClean="0"/>
              <a:t>th</a:t>
            </a:r>
            <a:r>
              <a:rPr lang="en-US" dirty="0" smtClean="0"/>
              <a:t> </a:t>
            </a:r>
            <a:r>
              <a:rPr lang="en-US" dirty="0"/>
              <a:t>Annual UCLA All-Staff Picnic</a:t>
            </a:r>
          </a:p>
        </p:txBody>
      </p:sp>
      <p:graphicFrame>
        <p:nvGraphicFramePr>
          <p:cNvPr id="15" name="Table 14">
            <a:extLst>
              <a:ext uri="{FF2B5EF4-FFF2-40B4-BE49-F238E27FC236}">
                <a16:creationId xmlns:a16="http://schemas.microsoft.com/office/drawing/2014/main" id="{99DCB2B1-83FC-9BFE-F7BE-4C833BA59DC2}"/>
              </a:ext>
            </a:extLst>
          </p:cNvPr>
          <p:cNvGraphicFramePr>
            <a:graphicFrameLocks noGrp="1"/>
          </p:cNvGraphicFramePr>
          <p:nvPr>
            <p:extLst>
              <p:ext uri="{D42A27DB-BD31-4B8C-83A1-F6EECF244321}">
                <p14:modId xmlns:p14="http://schemas.microsoft.com/office/powerpoint/2010/main" val="1171784448"/>
              </p:ext>
            </p:extLst>
          </p:nvPr>
        </p:nvGraphicFramePr>
        <p:xfrm>
          <a:off x="640079" y="3230655"/>
          <a:ext cx="5715000" cy="457200"/>
        </p:xfrm>
        <a:graphic>
          <a:graphicData uri="http://schemas.openxmlformats.org/drawingml/2006/table">
            <a:tbl>
              <a:tblPr/>
              <a:tblGrid>
                <a:gridCol w="5715000">
                  <a:extLst>
                    <a:ext uri="{9D8B030D-6E8A-4147-A177-3AD203B41FA5}">
                      <a16:colId xmlns:a16="http://schemas.microsoft.com/office/drawing/2014/main" val="3851813645"/>
                    </a:ext>
                  </a:extLst>
                </a:gridCol>
              </a:tblGrid>
              <a:tr h="0">
                <a:tc>
                  <a:txBody>
                    <a:bodyPr/>
                    <a:lstStyle/>
                    <a:p>
                      <a:pPr>
                        <a:lnSpc>
                          <a:spcPts val="1800"/>
                        </a:lnSpc>
                      </a:pPr>
                      <a:endParaRPr lang="en-US" dirty="0">
                        <a:effectLst/>
                        <a:latin typeface="Roboto" panose="02000000000000000000" pitchFamily="2" charset="0"/>
                      </a:endParaRPr>
                    </a:p>
                  </a:txBody>
                  <a:tcPr marL="381000" marR="381000" marT="0" marB="228600">
                    <a:lnL>
                      <a:noFill/>
                    </a:lnL>
                    <a:lnR>
                      <a:noFill/>
                    </a:lnR>
                    <a:lnT>
                      <a:noFill/>
                    </a:lnT>
                    <a:lnB>
                      <a:noFill/>
                    </a:lnB>
                  </a:tcPr>
                </a:tc>
                <a:extLst>
                  <a:ext uri="{0D108BD9-81ED-4DB2-BD59-A6C34878D82A}">
                    <a16:rowId xmlns:a16="http://schemas.microsoft.com/office/drawing/2014/main" val="2393634568"/>
                  </a:ext>
                </a:extLst>
              </a:tr>
            </a:tbl>
          </a:graphicData>
        </a:graphic>
      </p:graphicFrame>
      <p:graphicFrame>
        <p:nvGraphicFramePr>
          <p:cNvPr id="16" name="Table 15">
            <a:extLst>
              <a:ext uri="{FF2B5EF4-FFF2-40B4-BE49-F238E27FC236}">
                <a16:creationId xmlns:a16="http://schemas.microsoft.com/office/drawing/2014/main" id="{828A632D-FE9F-8B2A-5395-3DC479332E23}"/>
              </a:ext>
            </a:extLst>
          </p:cNvPr>
          <p:cNvGraphicFramePr>
            <a:graphicFrameLocks noGrp="1"/>
          </p:cNvGraphicFramePr>
          <p:nvPr>
            <p:extLst>
              <p:ext uri="{D42A27DB-BD31-4B8C-83A1-F6EECF244321}">
                <p14:modId xmlns:p14="http://schemas.microsoft.com/office/powerpoint/2010/main" val="3907165239"/>
              </p:ext>
            </p:extLst>
          </p:nvPr>
        </p:nvGraphicFramePr>
        <p:xfrm>
          <a:off x="0" y="2072561"/>
          <a:ext cx="4572000" cy="2979607"/>
        </p:xfrm>
        <a:graphic>
          <a:graphicData uri="http://schemas.openxmlformats.org/drawingml/2006/table">
            <a:tbl>
              <a:tblPr/>
              <a:tblGrid>
                <a:gridCol w="4572000">
                  <a:extLst>
                    <a:ext uri="{9D8B030D-6E8A-4147-A177-3AD203B41FA5}">
                      <a16:colId xmlns:a16="http://schemas.microsoft.com/office/drawing/2014/main" val="3999399375"/>
                    </a:ext>
                  </a:extLst>
                </a:gridCol>
              </a:tblGrid>
              <a:tr h="2979607">
                <a:tc>
                  <a:txBody>
                    <a:bodyPr/>
                    <a:lstStyle/>
                    <a:p>
                      <a:pPr marL="0" marR="0" lvl="0" indent="0" algn="ctr" defTabSz="685800" rtl="0" eaLnBrk="1" fontAlgn="auto" latinLnBrk="0" hangingPunct="1">
                        <a:lnSpc>
                          <a:spcPts val="1800"/>
                        </a:lnSpc>
                        <a:spcBef>
                          <a:spcPts val="0"/>
                        </a:spcBef>
                        <a:spcAft>
                          <a:spcPts val="0"/>
                        </a:spcAft>
                        <a:buClrTx/>
                        <a:buSzTx/>
                        <a:buFontTx/>
                        <a:buNone/>
                        <a:tabLst/>
                        <a:defRPr/>
                      </a:pPr>
                      <a:r>
                        <a:rPr lang="en-US" sz="2000" b="0" dirty="0" smtClean="0">
                          <a:solidFill>
                            <a:srgbClr val="454545"/>
                          </a:solidFill>
                          <a:effectLst/>
                          <a:latin typeface="Calibri" panose="020F0502020204030204" pitchFamily="34" charset="0"/>
                          <a:cs typeface="Calibri" panose="020F0502020204030204" pitchFamily="34" charset="0"/>
                        </a:rPr>
                        <a:t>You must </a:t>
                      </a:r>
                      <a:r>
                        <a:rPr lang="en-US" sz="2000" b="0" dirty="0" smtClean="0">
                          <a:solidFill>
                            <a:srgbClr val="454545"/>
                          </a:solidFill>
                          <a:effectLst/>
                          <a:latin typeface="Calibri" panose="020F0502020204030204" pitchFamily="34" charset="0"/>
                          <a:cs typeface="Calibri" panose="020F0502020204030204" pitchFamily="34" charset="0"/>
                          <a:hlinkClick r:id="rId3"/>
                        </a:rPr>
                        <a:t>register</a:t>
                      </a:r>
                      <a:r>
                        <a:rPr lang="en-US" sz="2000" b="0" dirty="0" smtClean="0">
                          <a:solidFill>
                            <a:srgbClr val="454545"/>
                          </a:solidFill>
                          <a:effectLst/>
                          <a:latin typeface="Calibri" panose="020F0502020204030204" pitchFamily="34" charset="0"/>
                          <a:cs typeface="Calibri" panose="020F0502020204030204" pitchFamily="34" charset="0"/>
                        </a:rPr>
                        <a:t> to get a free lunch, but you can bring</a:t>
                      </a:r>
                      <a:r>
                        <a:rPr lang="en-US" sz="2000" b="0" baseline="0" dirty="0" smtClean="0">
                          <a:solidFill>
                            <a:srgbClr val="454545"/>
                          </a:solidFill>
                          <a:effectLst/>
                          <a:latin typeface="Calibri" panose="020F0502020204030204" pitchFamily="34" charset="0"/>
                          <a:cs typeface="Calibri" panose="020F0502020204030204" pitchFamily="34" charset="0"/>
                        </a:rPr>
                        <a:t> your own lunch and attend without registering as well. Bring a reusable bottle as there will be drinks, but no cups, for sustainability purposes. Supervisors should grant employees sufficient time in addition to normal lunch period to attend.</a:t>
                      </a:r>
                      <a:endParaRPr lang="en-US" sz="2000" b="0" dirty="0">
                        <a:effectLst/>
                        <a:latin typeface="Calibri" panose="020F0502020204030204" pitchFamily="34" charset="0"/>
                        <a:cs typeface="Calibri" panose="020F0502020204030204" pitchFamily="34" charset="0"/>
                      </a:endParaRPr>
                    </a:p>
                  </a:txBody>
                  <a:tcPr marL="381000" marR="381000" marT="0" marB="228600" anchor="ctr">
                    <a:lnL>
                      <a:noFill/>
                    </a:lnL>
                    <a:lnR>
                      <a:noFill/>
                    </a:lnR>
                    <a:lnT>
                      <a:noFill/>
                    </a:lnT>
                    <a:lnB>
                      <a:noFill/>
                    </a:lnB>
                  </a:tcPr>
                </a:tc>
                <a:extLst>
                  <a:ext uri="{0D108BD9-81ED-4DB2-BD59-A6C34878D82A}">
                    <a16:rowId xmlns:a16="http://schemas.microsoft.com/office/drawing/2014/main" val="16350251"/>
                  </a:ext>
                </a:extLst>
              </a:tr>
            </a:tbl>
          </a:graphicData>
        </a:graphic>
      </p:graphicFrame>
    </p:spTree>
    <p:extLst>
      <p:ext uri="{BB962C8B-B14F-4D97-AF65-F5344CB8AC3E}">
        <p14:creationId xmlns:p14="http://schemas.microsoft.com/office/powerpoint/2010/main" val="38831951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C31A833-E6DD-6B69-272C-0A9C6279807C}"/>
              </a:ext>
            </a:extLst>
          </p:cNvPr>
          <p:cNvSpPr>
            <a:spLocks noGrp="1"/>
          </p:cNvSpPr>
          <p:nvPr>
            <p:ph type="sldNum" sz="quarter" idx="19"/>
          </p:nvPr>
        </p:nvSpPr>
        <p:spPr/>
        <p:txBody>
          <a:bodyPr/>
          <a:lstStyle/>
          <a:p>
            <a:fld id="{B6238B5B-F19C-E947-A0BC-87BD7983F871}" type="slidenum">
              <a:rPr lang="en-US" smtClean="0"/>
              <a:pPr/>
              <a:t>7</a:t>
            </a:fld>
            <a:endParaRPr lang="en-US" dirty="0"/>
          </a:p>
        </p:txBody>
      </p:sp>
      <p:sp>
        <p:nvSpPr>
          <p:cNvPr id="7" name="Title 6">
            <a:extLst>
              <a:ext uri="{FF2B5EF4-FFF2-40B4-BE49-F238E27FC236}">
                <a16:creationId xmlns:a16="http://schemas.microsoft.com/office/drawing/2014/main" id="{1A42C98F-6D12-B5B8-057A-BFC6C56593F9}"/>
              </a:ext>
            </a:extLst>
          </p:cNvPr>
          <p:cNvSpPr>
            <a:spLocks noGrp="1"/>
          </p:cNvSpPr>
          <p:nvPr>
            <p:ph type="title"/>
          </p:nvPr>
        </p:nvSpPr>
        <p:spPr/>
        <p:txBody>
          <a:bodyPr/>
          <a:lstStyle/>
          <a:p>
            <a:r>
              <a:rPr lang="en-US" dirty="0" smtClean="0"/>
              <a:t>Monday, September 5th is Labor Day</a:t>
            </a:r>
            <a:endParaRPr lang="en-US" dirty="0"/>
          </a:p>
        </p:txBody>
      </p:sp>
      <p:graphicFrame>
        <p:nvGraphicFramePr>
          <p:cNvPr id="15" name="Table 14">
            <a:extLst>
              <a:ext uri="{FF2B5EF4-FFF2-40B4-BE49-F238E27FC236}">
                <a16:creationId xmlns:a16="http://schemas.microsoft.com/office/drawing/2014/main" id="{99DCB2B1-83FC-9BFE-F7BE-4C833BA59DC2}"/>
              </a:ext>
            </a:extLst>
          </p:cNvPr>
          <p:cNvGraphicFramePr>
            <a:graphicFrameLocks noGrp="1"/>
          </p:cNvGraphicFramePr>
          <p:nvPr>
            <p:extLst>
              <p:ext uri="{D42A27DB-BD31-4B8C-83A1-F6EECF244321}">
                <p14:modId xmlns:p14="http://schemas.microsoft.com/office/powerpoint/2010/main" val="1171784448"/>
              </p:ext>
            </p:extLst>
          </p:nvPr>
        </p:nvGraphicFramePr>
        <p:xfrm>
          <a:off x="640079" y="3230655"/>
          <a:ext cx="5715000" cy="457200"/>
        </p:xfrm>
        <a:graphic>
          <a:graphicData uri="http://schemas.openxmlformats.org/drawingml/2006/table">
            <a:tbl>
              <a:tblPr/>
              <a:tblGrid>
                <a:gridCol w="5715000">
                  <a:extLst>
                    <a:ext uri="{9D8B030D-6E8A-4147-A177-3AD203B41FA5}">
                      <a16:colId xmlns:a16="http://schemas.microsoft.com/office/drawing/2014/main" val="3851813645"/>
                    </a:ext>
                  </a:extLst>
                </a:gridCol>
              </a:tblGrid>
              <a:tr h="0">
                <a:tc>
                  <a:txBody>
                    <a:bodyPr/>
                    <a:lstStyle/>
                    <a:p>
                      <a:pPr>
                        <a:lnSpc>
                          <a:spcPts val="1800"/>
                        </a:lnSpc>
                      </a:pPr>
                      <a:endParaRPr lang="en-US" dirty="0">
                        <a:effectLst/>
                        <a:latin typeface="Roboto" panose="02000000000000000000" pitchFamily="2" charset="0"/>
                      </a:endParaRPr>
                    </a:p>
                  </a:txBody>
                  <a:tcPr marL="381000" marR="381000" marT="0" marB="228600">
                    <a:lnL>
                      <a:noFill/>
                    </a:lnL>
                    <a:lnR>
                      <a:noFill/>
                    </a:lnR>
                    <a:lnT>
                      <a:noFill/>
                    </a:lnT>
                    <a:lnB>
                      <a:noFill/>
                    </a:lnB>
                  </a:tcPr>
                </a:tc>
                <a:extLst>
                  <a:ext uri="{0D108BD9-81ED-4DB2-BD59-A6C34878D82A}">
                    <a16:rowId xmlns:a16="http://schemas.microsoft.com/office/drawing/2014/main" val="2393634568"/>
                  </a:ext>
                </a:extLst>
              </a:tr>
            </a:tbl>
          </a:graphicData>
        </a:graphic>
      </p:graphicFrame>
      <p:pic>
        <p:nvPicPr>
          <p:cNvPr id="2052" name="Picture 4" descr="Labor Day 2022: What Is May Day &amp; Why Is It Marked On 1st May?"/>
          <p:cNvPicPr>
            <a:picLocks noChangeAspect="1" noChangeArrowheads="1"/>
          </p:cNvPicPr>
          <p:nvPr/>
        </p:nvPicPr>
        <p:blipFill rotWithShape="1">
          <a:blip r:embed="rId2">
            <a:extLst>
              <a:ext uri="{28A0092B-C50C-407E-A947-70E740481C1C}">
                <a14:useLocalDpi xmlns:a14="http://schemas.microsoft.com/office/drawing/2010/main" val="0"/>
              </a:ext>
            </a:extLst>
          </a:blip>
          <a:srcRect b="15625"/>
          <a:stretch/>
        </p:blipFill>
        <p:spPr bwMode="auto">
          <a:xfrm>
            <a:off x="1554479" y="1357313"/>
            <a:ext cx="6286500" cy="3214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5624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40079" y="3425332"/>
            <a:ext cx="7772400" cy="1231106"/>
          </a:xfrm>
        </p:spPr>
        <p:txBody>
          <a:bodyPr/>
          <a:lstStyle/>
          <a:p>
            <a:pPr algn="ctr"/>
            <a:r>
              <a:rPr lang="en-US" sz="1600" dirty="0" smtClean="0"/>
              <a:t>Vendors should </a:t>
            </a:r>
            <a:r>
              <a:rPr lang="en-US" sz="1600" dirty="0" smtClean="0"/>
              <a:t>not be providing any goods or services </a:t>
            </a:r>
            <a:r>
              <a:rPr lang="en-US" sz="1600" dirty="0" smtClean="0"/>
              <a:t>without </a:t>
            </a:r>
            <a:r>
              <a:rPr lang="en-US" sz="1600" dirty="0"/>
              <a:t>a PO (purchase order</a:t>
            </a:r>
            <a:r>
              <a:rPr lang="en-US" sz="1600" dirty="0" smtClean="0"/>
              <a:t>), number </a:t>
            </a:r>
            <a:r>
              <a:rPr lang="en-US" sz="1600" dirty="0" smtClean="0"/>
              <a:t>in place. Submitting </a:t>
            </a:r>
            <a:r>
              <a:rPr lang="en-US" sz="1600" dirty="0" smtClean="0"/>
              <a:t>a PO Request Form is NOT the same thing </a:t>
            </a:r>
            <a:r>
              <a:rPr lang="en-US" sz="1600" dirty="0" smtClean="0"/>
              <a:t>as having </a:t>
            </a:r>
            <a:r>
              <a:rPr lang="en-US" sz="1600" dirty="0" smtClean="0"/>
              <a:t>a </a:t>
            </a:r>
            <a:r>
              <a:rPr lang="en-US" sz="1600" dirty="0" smtClean="0"/>
              <a:t>PO number. PO number’s are 10-digits that always start with 1550 (in our department). If it is a 1550</a:t>
            </a:r>
            <a:r>
              <a:rPr lang="en-US" sz="1600" b="1" u="sng" dirty="0" smtClean="0"/>
              <a:t>R</a:t>
            </a:r>
            <a:r>
              <a:rPr lang="en-US" sz="1600" dirty="0" smtClean="0"/>
              <a:t>-, this is also not a valid PO. (R = requisition, meaning we are requesting an actual PO number be established).  </a:t>
            </a:r>
            <a:endParaRPr lang="en-US" sz="1600" dirty="0"/>
          </a:p>
        </p:txBody>
      </p:sp>
      <p:sp>
        <p:nvSpPr>
          <p:cNvPr id="4" name="Date Placeholder 3"/>
          <p:cNvSpPr>
            <a:spLocks noGrp="1"/>
          </p:cNvSpPr>
          <p:nvPr>
            <p:ph type="dt" sz="half" idx="18"/>
          </p:nvPr>
        </p:nvSpPr>
        <p:spPr/>
        <p:txBody>
          <a:bodyPr/>
          <a:lstStyle/>
          <a:p>
            <a:fld id="{5BB146B1-0B88-5443-B37C-799D96157DB2}" type="datetime4">
              <a:rPr lang="en-US" smtClean="0"/>
              <a:t>August 3, 2022</a:t>
            </a:fld>
            <a:endParaRPr lang="en-US" dirty="0"/>
          </a:p>
        </p:txBody>
      </p:sp>
      <p:sp>
        <p:nvSpPr>
          <p:cNvPr id="5" name="Slide Number Placeholder 4"/>
          <p:cNvSpPr>
            <a:spLocks noGrp="1"/>
          </p:cNvSpPr>
          <p:nvPr>
            <p:ph type="sldNum" sz="quarter" idx="19"/>
          </p:nvPr>
        </p:nvSpPr>
        <p:spPr/>
        <p:txBody>
          <a:bodyPr/>
          <a:lstStyle/>
          <a:p>
            <a:fld id="{B6238B5B-F19C-E947-A0BC-87BD7983F871}" type="slidenum">
              <a:rPr lang="en-US" smtClean="0"/>
              <a:pPr/>
              <a:t>8</a:t>
            </a:fld>
            <a:endParaRPr lang="en-US" dirty="0"/>
          </a:p>
        </p:txBody>
      </p:sp>
      <p:sp>
        <p:nvSpPr>
          <p:cNvPr id="6" name="Title 5"/>
          <p:cNvSpPr>
            <a:spLocks noGrp="1"/>
          </p:cNvSpPr>
          <p:nvPr>
            <p:ph type="title"/>
          </p:nvPr>
        </p:nvSpPr>
        <p:spPr/>
        <p:txBody>
          <a:bodyPr/>
          <a:lstStyle/>
          <a:p>
            <a:r>
              <a:rPr lang="en-US" dirty="0" smtClean="0"/>
              <a:t>Financial Process</a:t>
            </a:r>
            <a:endParaRPr lang="en-US" dirty="0"/>
          </a:p>
        </p:txBody>
      </p:sp>
      <p:pic>
        <p:nvPicPr>
          <p:cNvPr id="10" name="Picture 9"/>
          <p:cNvPicPr>
            <a:picLocks noChangeAspect="1"/>
          </p:cNvPicPr>
          <p:nvPr/>
        </p:nvPicPr>
        <p:blipFill rotWithShape="1">
          <a:blip r:embed="rId2"/>
          <a:srcRect t="758" r="943"/>
          <a:stretch/>
        </p:blipFill>
        <p:spPr>
          <a:xfrm>
            <a:off x="3490912" y="1249680"/>
            <a:ext cx="2141791" cy="2126883"/>
          </a:xfrm>
          <a:prstGeom prst="rect">
            <a:avLst/>
          </a:prstGeom>
        </p:spPr>
      </p:pic>
    </p:spTree>
    <p:extLst>
      <p:ext uri="{BB962C8B-B14F-4D97-AF65-F5344CB8AC3E}">
        <p14:creationId xmlns:p14="http://schemas.microsoft.com/office/powerpoint/2010/main" val="4318269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fld id="{5BB146B1-0B88-5443-B37C-799D96157DB2}" type="datetime4">
              <a:rPr lang="en-US" smtClean="0"/>
              <a:t>August 3, 2022</a:t>
            </a:fld>
            <a:endParaRPr lang="en-US" dirty="0"/>
          </a:p>
        </p:txBody>
      </p:sp>
      <p:sp>
        <p:nvSpPr>
          <p:cNvPr id="5" name="Slide Number Placeholder 4"/>
          <p:cNvSpPr>
            <a:spLocks noGrp="1"/>
          </p:cNvSpPr>
          <p:nvPr>
            <p:ph type="sldNum" sz="quarter" idx="19"/>
          </p:nvPr>
        </p:nvSpPr>
        <p:spPr/>
        <p:txBody>
          <a:bodyPr/>
          <a:lstStyle/>
          <a:p>
            <a:fld id="{B6238B5B-F19C-E947-A0BC-87BD7983F871}" type="slidenum">
              <a:rPr lang="en-US" smtClean="0"/>
              <a:pPr/>
              <a:t>9</a:t>
            </a:fld>
            <a:endParaRPr lang="en-US" dirty="0"/>
          </a:p>
        </p:txBody>
      </p:sp>
      <p:sp>
        <p:nvSpPr>
          <p:cNvPr id="6" name="Title 5"/>
          <p:cNvSpPr>
            <a:spLocks noGrp="1"/>
          </p:cNvSpPr>
          <p:nvPr>
            <p:ph type="title"/>
          </p:nvPr>
        </p:nvSpPr>
        <p:spPr/>
        <p:txBody>
          <a:bodyPr/>
          <a:lstStyle/>
          <a:p>
            <a:r>
              <a:rPr lang="en-US" dirty="0" smtClean="0"/>
              <a:t>Financial Process</a:t>
            </a:r>
            <a:endParaRPr lang="en-US" dirty="0"/>
          </a:p>
        </p:txBody>
      </p:sp>
      <p:sp>
        <p:nvSpPr>
          <p:cNvPr id="7" name="Text Placeholder 6"/>
          <p:cNvSpPr>
            <a:spLocks noGrp="1"/>
          </p:cNvSpPr>
          <p:nvPr>
            <p:ph type="body" sz="quarter" idx="13"/>
          </p:nvPr>
        </p:nvSpPr>
        <p:spPr>
          <a:xfrm>
            <a:off x="640078" y="1304684"/>
            <a:ext cx="7781545" cy="2490076"/>
          </a:xfrm>
        </p:spPr>
        <p:txBody>
          <a:bodyPr/>
          <a:lstStyle/>
          <a:p>
            <a:pPr marL="342900" lvl="0" indent="-342900" defTabSz="914400" eaLnBrk="0" fontAlgn="base" hangingPunct="0">
              <a:spcBef>
                <a:spcPct val="0"/>
              </a:spcBef>
              <a:spcAft>
                <a:spcPts val="1200"/>
              </a:spcAft>
              <a:buFont typeface="Arial" panose="020B0604020202020204" pitchFamily="34" charset="0"/>
              <a:buChar char="•"/>
            </a:pPr>
            <a:r>
              <a:rPr lang="en-US" altLang="en-US" sz="2000" dirty="0" smtClean="0">
                <a:solidFill>
                  <a:srgbClr val="333333"/>
                </a:solidFill>
                <a:latin typeface="+mj-lt"/>
              </a:rPr>
              <a:t>If you submit an invoice for payment and AP notices that the PO creation date is AFTER the invoice date, it may be rejected. </a:t>
            </a:r>
          </a:p>
          <a:p>
            <a:pPr marL="342900" lvl="0" indent="-342900" defTabSz="914400" eaLnBrk="0" fontAlgn="base" hangingPunct="0">
              <a:spcBef>
                <a:spcPct val="0"/>
              </a:spcBef>
              <a:spcAft>
                <a:spcPts val="1200"/>
              </a:spcAft>
              <a:buFont typeface="Arial" panose="020B0604020202020204" pitchFamily="34" charset="0"/>
              <a:buChar char="•"/>
            </a:pPr>
            <a:r>
              <a:rPr lang="en-US" altLang="en-US" sz="2000" dirty="0" smtClean="0">
                <a:solidFill>
                  <a:srgbClr val="333333"/>
                </a:solidFill>
                <a:latin typeface="+mj-lt"/>
              </a:rPr>
              <a:t>An</a:t>
            </a:r>
            <a:r>
              <a:rPr lang="en-US" altLang="en-US" sz="2000" b="1" dirty="0" smtClean="0">
                <a:solidFill>
                  <a:srgbClr val="333333"/>
                </a:solidFill>
                <a:latin typeface="+mj-lt"/>
              </a:rPr>
              <a:t> After-the-Fact </a:t>
            </a:r>
            <a:r>
              <a:rPr lang="en-US" altLang="en-US" sz="2000" dirty="0" smtClean="0">
                <a:solidFill>
                  <a:srgbClr val="333333"/>
                </a:solidFill>
                <a:latin typeface="+mj-lt"/>
              </a:rPr>
              <a:t>form may be required to move forward. </a:t>
            </a:r>
          </a:p>
          <a:p>
            <a:pPr marL="342900" lvl="0" indent="-342900" defTabSz="914400" eaLnBrk="0" fontAlgn="base" hangingPunct="0">
              <a:spcBef>
                <a:spcPct val="0"/>
              </a:spcBef>
              <a:spcAft>
                <a:spcPts val="1200"/>
              </a:spcAft>
              <a:buFont typeface="Arial" panose="020B0604020202020204" pitchFamily="34" charset="0"/>
              <a:buChar char="•"/>
            </a:pPr>
            <a:r>
              <a:rPr lang="en-US" altLang="en-US" sz="2000" dirty="0" smtClean="0">
                <a:solidFill>
                  <a:srgbClr val="333333"/>
                </a:solidFill>
                <a:latin typeface="+mj-lt"/>
              </a:rPr>
              <a:t>The finance team will no longer be obtaining these forms on your behalf.</a:t>
            </a:r>
            <a:endParaRPr lang="en-US" altLang="en-US" sz="2000" dirty="0" smtClean="0">
              <a:solidFill>
                <a:srgbClr val="333333"/>
              </a:solidFill>
              <a:latin typeface="+mj-lt"/>
            </a:endParaRPr>
          </a:p>
          <a:p>
            <a:pPr lvl="0" defTabSz="914400" eaLnBrk="0" fontAlgn="base" hangingPunct="0">
              <a:spcBef>
                <a:spcPct val="0"/>
              </a:spcBef>
              <a:spcAft>
                <a:spcPct val="0"/>
              </a:spcAft>
            </a:pPr>
            <a:endParaRPr lang="en-US" altLang="en-US" sz="800" dirty="0">
              <a:solidFill>
                <a:schemeClr val="tx1"/>
              </a:solidFill>
              <a:latin typeface="+mj-lt"/>
            </a:endParaRPr>
          </a:p>
        </p:txBody>
      </p:sp>
    </p:spTree>
    <p:extLst>
      <p:ext uri="{BB962C8B-B14F-4D97-AF65-F5344CB8AC3E}">
        <p14:creationId xmlns:p14="http://schemas.microsoft.com/office/powerpoint/2010/main" val="3012826136"/>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01-dark">
  <a:themeElements>
    <a:clrScheme name="Brand-01-Colors">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1DAEC3A6-4E4F-0549-9C7A-CD4BCDA02B71}" vid="{ECA1B53D-748F-A448-962E-6EF0706C861D}"/>
    </a:ext>
  </a:extLst>
</a:theme>
</file>

<file path=ppt/theme/theme2.xml><?xml version="1.0" encoding="utf-8"?>
<a:theme xmlns:a="http://schemas.openxmlformats.org/drawingml/2006/main" name="presentation-02">
  <a:themeElements>
    <a:clrScheme name="brand-presentation2">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1DAEC3A6-4E4F-0549-9C7A-CD4BCDA02B71}" vid="{97CA2B89-6648-5643-8039-802698DBA24D}"/>
    </a:ext>
  </a:extLst>
</a:theme>
</file>

<file path=ppt/theme/theme3.xml><?xml version="1.0" encoding="utf-8"?>
<a:theme xmlns:a="http://schemas.openxmlformats.org/drawingml/2006/main" name="presentation-02-aerial">
  <a:themeElements>
    <a:clrScheme name="brand-presentation2">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1DAEC3A6-4E4F-0549-9C7A-CD4BCDA02B71}" vid="{AF57A50E-17EB-9E43-98CE-ED4F345E4C2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Presentation-02-master</Template>
  <TotalTime>2367</TotalTime>
  <Words>916</Words>
  <Application>Microsoft Office PowerPoint</Application>
  <PresentationFormat>On-screen Show (16:9)</PresentationFormat>
  <Paragraphs>142</Paragraphs>
  <Slides>20</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Arial</vt:lpstr>
      <vt:lpstr>Calibri</vt:lpstr>
      <vt:lpstr>Courier New</vt:lpstr>
      <vt:lpstr>Helvetica</vt:lpstr>
      <vt:lpstr>Helvetica Regular</vt:lpstr>
      <vt:lpstr>Roboto</vt:lpstr>
      <vt:lpstr>Times New Roman</vt:lpstr>
      <vt:lpstr>presentation-01-dark</vt:lpstr>
      <vt:lpstr>presentation-02</vt:lpstr>
      <vt:lpstr>presentation-02-aerial</vt:lpstr>
      <vt:lpstr>PowerPoint Presentation</vt:lpstr>
      <vt:lpstr>Recently Processed Awards</vt:lpstr>
      <vt:lpstr>Recently Submitted Proposals</vt:lpstr>
      <vt:lpstr>Human Resources/Personnel/COVID Updates </vt:lpstr>
      <vt:lpstr>Human Resources/Personnel/COVID Updates </vt:lpstr>
      <vt:lpstr>17th Annual UCLA All-Staff Picnic</vt:lpstr>
      <vt:lpstr>Monday, September 5th is Labor Day</vt:lpstr>
      <vt:lpstr>Financial Process</vt:lpstr>
      <vt:lpstr>Financial Process</vt:lpstr>
      <vt:lpstr>Financial Process</vt:lpstr>
      <vt:lpstr>Financial Process</vt:lpstr>
      <vt:lpstr>PowerPoint Presentation</vt:lpstr>
      <vt:lpstr>Get to Know Your Co-Workers</vt:lpstr>
      <vt:lpstr>Financial Process</vt:lpstr>
      <vt:lpstr>Financial Process</vt:lpstr>
      <vt:lpstr>Research/Contracts &amp; Grants Updates</vt:lpstr>
      <vt:lpstr>Research/Contracts &amp; Grants Updates</vt:lpstr>
      <vt:lpstr>Research/Contracts &amp; Grants Updates</vt:lpstr>
      <vt:lpstr>Meetings</vt:lpstr>
      <vt:lpstr>PowerPoint Presentation</vt:lpstr>
    </vt:vector>
  </TitlesOfParts>
  <Company>UCLA Health Sciences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Sheehan, Laura W.</dc:creator>
  <cp:lastModifiedBy>Sheehan, Laura W.</cp:lastModifiedBy>
  <cp:revision>76</cp:revision>
  <dcterms:created xsi:type="dcterms:W3CDTF">2022-06-02T00:23:03Z</dcterms:created>
  <dcterms:modified xsi:type="dcterms:W3CDTF">2022-08-04T22:31:53Z</dcterms:modified>
</cp:coreProperties>
</file>